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3">
  <p:sldMasterIdLst>
    <p:sldMasterId id="2147483648" r:id="rId1"/>
    <p:sldMasterId id="2147483649" r:id="rId2"/>
  </p:sldMasterIdLst>
  <p:notesMasterIdLst>
    <p:notesMasterId r:id="rId37"/>
  </p:notesMasterIdLst>
  <p:sldIdLst>
    <p:sldId id="261" r:id="rId3"/>
    <p:sldId id="405" r:id="rId4"/>
    <p:sldId id="384" r:id="rId5"/>
    <p:sldId id="404" r:id="rId6"/>
    <p:sldId id="371" r:id="rId7"/>
    <p:sldId id="385" r:id="rId8"/>
    <p:sldId id="369" r:id="rId9"/>
    <p:sldId id="383" r:id="rId10"/>
    <p:sldId id="374" r:id="rId11"/>
    <p:sldId id="389" r:id="rId12"/>
    <p:sldId id="370" r:id="rId13"/>
    <p:sldId id="386" r:id="rId14"/>
    <p:sldId id="373" r:id="rId15"/>
    <p:sldId id="387" r:id="rId16"/>
    <p:sldId id="375" r:id="rId17"/>
    <p:sldId id="388" r:id="rId18"/>
    <p:sldId id="402" r:id="rId19"/>
    <p:sldId id="403" r:id="rId20"/>
    <p:sldId id="390" r:id="rId21"/>
    <p:sldId id="382" r:id="rId22"/>
    <p:sldId id="391" r:id="rId23"/>
    <p:sldId id="398" r:id="rId24"/>
    <p:sldId id="399" r:id="rId25"/>
    <p:sldId id="400" r:id="rId26"/>
    <p:sldId id="401" r:id="rId27"/>
    <p:sldId id="392" r:id="rId28"/>
    <p:sldId id="393" r:id="rId29"/>
    <p:sldId id="395" r:id="rId30"/>
    <p:sldId id="397" r:id="rId31"/>
    <p:sldId id="394" r:id="rId32"/>
    <p:sldId id="376" r:id="rId33"/>
    <p:sldId id="377" r:id="rId34"/>
    <p:sldId id="379" r:id="rId35"/>
    <p:sldId id="262" r:id="rId36"/>
  </p:sldIdLst>
  <p:sldSz cx="9906000" cy="6858000" type="A4"/>
  <p:notesSz cx="6858000" cy="9144000"/>
  <p:defaultTextStyle>
    <a:defPPr>
      <a:defRPr lang="en-GB"/>
    </a:defPPr>
    <a:lvl1pPr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sz="2000"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sz="2000"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sz="2000"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sz="2000"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dric Lenoir" initials="CL" lastIdx="4" clrIdx="0">
    <p:extLst>
      <p:ext uri="{19B8F6BF-5375-455C-9EA6-DF929625EA0E}">
        <p15:presenceInfo xmlns:p15="http://schemas.microsoft.com/office/powerpoint/2012/main" userId="S::cedric.lenoir@hes-so.ch::3ef0c3e5-2cb4-4f13-aa2f-f31ab361d4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CC17B2-98C7-45BE-BF78-2C37452DE1DC}" v="2" dt="2024-06-06T12:06:33.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79681" autoAdjust="0"/>
  </p:normalViewPr>
  <p:slideViewPr>
    <p:cSldViewPr>
      <p:cViewPr varScale="1">
        <p:scale>
          <a:sx n="89" d="100"/>
          <a:sy n="89" d="100"/>
        </p:scale>
        <p:origin x="2052" y="84"/>
      </p:cViewPr>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noir Cédric" userId="3ef0c3e5-2cb4-4f13-aa2f-f31ab361d4a7" providerId="ADAL" clId="{C1CC17B2-98C7-45BE-BF78-2C37452DE1DC}"/>
    <pc:docChg chg="undo custSel addSld delSld modSld sldOrd">
      <pc:chgData name="Lenoir Cédric" userId="3ef0c3e5-2cb4-4f13-aa2f-f31ab361d4a7" providerId="ADAL" clId="{C1CC17B2-98C7-45BE-BF78-2C37452DE1DC}" dt="2024-06-06T12:06:56.385" v="8" actId="47"/>
      <pc:docMkLst>
        <pc:docMk/>
      </pc:docMkLst>
      <pc:sldChg chg="add del">
        <pc:chgData name="Lenoir Cédric" userId="3ef0c3e5-2cb4-4f13-aa2f-f31ab361d4a7" providerId="ADAL" clId="{C1CC17B2-98C7-45BE-BF78-2C37452DE1DC}" dt="2024-06-06T12:06:56.385" v="8" actId="47"/>
        <pc:sldMkLst>
          <pc:docMk/>
          <pc:sldMk cId="0" sldId="256"/>
        </pc:sldMkLst>
      </pc:sldChg>
      <pc:sldChg chg="del">
        <pc:chgData name="Lenoir Cédric" userId="3ef0c3e5-2cb4-4f13-aa2f-f31ab361d4a7" providerId="ADAL" clId="{C1CC17B2-98C7-45BE-BF78-2C37452DE1DC}" dt="2024-06-06T12:06:22.533" v="5" actId="47"/>
        <pc:sldMkLst>
          <pc:docMk/>
          <pc:sldMk cId="1055169506" sldId="294"/>
        </pc:sldMkLst>
      </pc:sldChg>
      <pc:sldChg chg="addSp delSp modSp add mod ord modClrScheme chgLayout">
        <pc:chgData name="Lenoir Cédric" userId="3ef0c3e5-2cb4-4f13-aa2f-f31ab361d4a7" providerId="ADAL" clId="{C1CC17B2-98C7-45BE-BF78-2C37452DE1DC}" dt="2024-06-06T12:06:33.466" v="7" actId="478"/>
        <pc:sldMkLst>
          <pc:docMk/>
          <pc:sldMk cId="2994289030" sldId="405"/>
        </pc:sldMkLst>
        <pc:spChg chg="mod ord">
          <ac:chgData name="Lenoir Cédric" userId="3ef0c3e5-2cb4-4f13-aa2f-f31ab361d4a7" providerId="ADAL" clId="{C1CC17B2-98C7-45BE-BF78-2C37452DE1DC}" dt="2024-06-06T12:06:30.472" v="6" actId="700"/>
          <ac:spMkLst>
            <pc:docMk/>
            <pc:sldMk cId="2994289030" sldId="405"/>
            <ac:spMk id="2" creationId="{277716E6-7223-4569-8AAD-95E65B133E78}"/>
          </ac:spMkLst>
        </pc:spChg>
        <pc:spChg chg="add del mod ord">
          <ac:chgData name="Lenoir Cédric" userId="3ef0c3e5-2cb4-4f13-aa2f-f31ab361d4a7" providerId="ADAL" clId="{C1CC17B2-98C7-45BE-BF78-2C37452DE1DC}" dt="2024-06-06T12:06:33.466" v="7" actId="478"/>
          <ac:spMkLst>
            <pc:docMk/>
            <pc:sldMk cId="2994289030" sldId="405"/>
            <ac:spMk id="4" creationId="{4A4DDEF3-AFD2-B02A-127F-CBFA8F7CD3A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BF6BDE-51F6-4AD9-B6D5-6B9985B49D8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A0746F8-F8F3-4878-BA57-6C6FE5D75996}">
      <dgm:prSet/>
      <dgm:spPr/>
      <dgm:t>
        <a:bodyPr/>
        <a:lstStyle/>
        <a:p>
          <a:pPr>
            <a:lnSpc>
              <a:spcPct val="100000"/>
            </a:lnSpc>
          </a:pPr>
          <a:r>
            <a:rPr lang="fr-CH" dirty="0"/>
            <a:t>Read</a:t>
          </a:r>
          <a:endParaRPr lang="en-US" dirty="0"/>
        </a:p>
      </dgm:t>
    </dgm:pt>
    <dgm:pt modelId="{F8C990C2-0C34-44D8-AF08-3DAB62C71418}" type="parTrans" cxnId="{AA807FA0-A074-48F9-99CB-4A94A666183B}">
      <dgm:prSet/>
      <dgm:spPr/>
      <dgm:t>
        <a:bodyPr/>
        <a:lstStyle/>
        <a:p>
          <a:endParaRPr lang="en-US"/>
        </a:p>
      </dgm:t>
    </dgm:pt>
    <dgm:pt modelId="{84A8FF34-1F7E-46EF-A31D-71A96703222A}" type="sibTrans" cxnId="{AA807FA0-A074-48F9-99CB-4A94A666183B}">
      <dgm:prSet/>
      <dgm:spPr/>
      <dgm:t>
        <a:bodyPr/>
        <a:lstStyle/>
        <a:p>
          <a:endParaRPr lang="en-US"/>
        </a:p>
      </dgm:t>
    </dgm:pt>
    <dgm:pt modelId="{D7F46464-5516-47E4-AE2B-88AFE96EC04C}">
      <dgm:prSet/>
      <dgm:spPr/>
      <dgm:t>
        <a:bodyPr/>
        <a:lstStyle/>
        <a:p>
          <a:pPr>
            <a:lnSpc>
              <a:spcPct val="100000"/>
            </a:lnSpc>
          </a:pPr>
          <a:r>
            <a:rPr lang="fr-CH" dirty="0"/>
            <a:t>Write</a:t>
          </a:r>
          <a:endParaRPr lang="en-US" dirty="0"/>
        </a:p>
      </dgm:t>
    </dgm:pt>
    <dgm:pt modelId="{7EC39954-8875-4A32-84F9-E629784C22E7}" type="parTrans" cxnId="{ECA95044-467E-4A01-AE5F-A915B134D737}">
      <dgm:prSet/>
      <dgm:spPr/>
      <dgm:t>
        <a:bodyPr/>
        <a:lstStyle/>
        <a:p>
          <a:endParaRPr lang="en-US"/>
        </a:p>
      </dgm:t>
    </dgm:pt>
    <dgm:pt modelId="{66A37DC9-5F24-4238-8616-53071AF300FA}" type="sibTrans" cxnId="{ECA95044-467E-4A01-AE5F-A915B134D737}">
      <dgm:prSet/>
      <dgm:spPr/>
      <dgm:t>
        <a:bodyPr/>
        <a:lstStyle/>
        <a:p>
          <a:endParaRPr lang="en-US"/>
        </a:p>
      </dgm:t>
    </dgm:pt>
    <dgm:pt modelId="{A1A64543-E45F-40CD-8D73-7973D4A9EF96}">
      <dgm:prSet/>
      <dgm:spPr/>
      <dgm:t>
        <a:bodyPr/>
        <a:lstStyle/>
        <a:p>
          <a:pPr>
            <a:lnSpc>
              <a:spcPct val="100000"/>
            </a:lnSpc>
          </a:pPr>
          <a:r>
            <a:rPr lang="fr-CH" dirty="0"/>
            <a:t>Methods</a:t>
          </a:r>
          <a:endParaRPr lang="en-US" dirty="0"/>
        </a:p>
      </dgm:t>
    </dgm:pt>
    <dgm:pt modelId="{B04226E6-0997-446E-AE92-10EFD6A3EB8D}" type="parTrans" cxnId="{449A7682-06A3-4E98-A050-6424AC72EB98}">
      <dgm:prSet/>
      <dgm:spPr/>
      <dgm:t>
        <a:bodyPr/>
        <a:lstStyle/>
        <a:p>
          <a:endParaRPr lang="en-US"/>
        </a:p>
      </dgm:t>
    </dgm:pt>
    <dgm:pt modelId="{8C8953D6-B7C6-4B14-9BFF-61C081B3D125}" type="sibTrans" cxnId="{449A7682-06A3-4E98-A050-6424AC72EB98}">
      <dgm:prSet/>
      <dgm:spPr/>
      <dgm:t>
        <a:bodyPr/>
        <a:lstStyle/>
        <a:p>
          <a:endParaRPr lang="en-US"/>
        </a:p>
      </dgm:t>
    </dgm:pt>
    <dgm:pt modelId="{FAF5AD85-E1FA-4D57-BF8A-F7F06D0EEB03}">
      <dgm:prSet/>
      <dgm:spPr/>
      <dgm:t>
        <a:bodyPr/>
        <a:lstStyle/>
        <a:p>
          <a:pPr>
            <a:lnSpc>
              <a:spcPct val="100000"/>
            </a:lnSpc>
          </a:pPr>
          <a:r>
            <a:rPr lang="fr-CH" dirty="0" err="1"/>
            <a:t>Subscription</a:t>
          </a:r>
          <a:endParaRPr lang="en-US" dirty="0"/>
        </a:p>
      </dgm:t>
    </dgm:pt>
    <dgm:pt modelId="{A9647863-4F9D-4B4F-8145-DAD5E10AB9BC}" type="parTrans" cxnId="{E9CF1B22-3700-46FB-964A-940E87E2EFCA}">
      <dgm:prSet/>
      <dgm:spPr/>
      <dgm:t>
        <a:bodyPr/>
        <a:lstStyle/>
        <a:p>
          <a:endParaRPr lang="en-GB"/>
        </a:p>
      </dgm:t>
    </dgm:pt>
    <dgm:pt modelId="{AB06882B-AC08-41BB-B3F4-378A4DB87638}" type="sibTrans" cxnId="{E9CF1B22-3700-46FB-964A-940E87E2EFCA}">
      <dgm:prSet/>
      <dgm:spPr/>
      <dgm:t>
        <a:bodyPr/>
        <a:lstStyle/>
        <a:p>
          <a:endParaRPr lang="en-GB"/>
        </a:p>
      </dgm:t>
    </dgm:pt>
    <dgm:pt modelId="{ABD4D891-4C79-4528-B74C-7259498655A9}" type="pres">
      <dgm:prSet presAssocID="{EABF6BDE-51F6-4AD9-B6D5-6B9985B49D82}" presName="root" presStyleCnt="0">
        <dgm:presLayoutVars>
          <dgm:dir/>
          <dgm:resizeHandles val="exact"/>
        </dgm:presLayoutVars>
      </dgm:prSet>
      <dgm:spPr/>
    </dgm:pt>
    <dgm:pt modelId="{696286D3-1148-42AC-B873-20D834B9DAB3}" type="pres">
      <dgm:prSet presAssocID="{BA0746F8-F8F3-4878-BA57-6C6FE5D75996}" presName="compNode" presStyleCnt="0"/>
      <dgm:spPr/>
    </dgm:pt>
    <dgm:pt modelId="{DBBC2ED3-02D6-4A95-91DE-36BDA5C0FACC}" type="pres">
      <dgm:prSet presAssocID="{BA0746F8-F8F3-4878-BA57-6C6FE5D75996}" presName="bgRect" presStyleLbl="bgShp" presStyleIdx="0" presStyleCnt="4" custScaleY="69640"/>
      <dgm:spPr/>
    </dgm:pt>
    <dgm:pt modelId="{662E2DF6-5BF4-4B42-9E54-B7704EA04F1D}" type="pres">
      <dgm:prSet presAssocID="{BA0746F8-F8F3-4878-BA57-6C6FE5D759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69625F2E-23A5-4E90-B3B3-74B2500A9574}" type="pres">
      <dgm:prSet presAssocID="{BA0746F8-F8F3-4878-BA57-6C6FE5D75996}" presName="spaceRect" presStyleCnt="0"/>
      <dgm:spPr/>
    </dgm:pt>
    <dgm:pt modelId="{8DB09097-DDCD-4195-A8D5-D81AD5062D67}" type="pres">
      <dgm:prSet presAssocID="{BA0746F8-F8F3-4878-BA57-6C6FE5D75996}" presName="parTx" presStyleLbl="revTx" presStyleIdx="0" presStyleCnt="4" custScaleY="69640">
        <dgm:presLayoutVars>
          <dgm:chMax val="0"/>
          <dgm:chPref val="0"/>
        </dgm:presLayoutVars>
      </dgm:prSet>
      <dgm:spPr/>
    </dgm:pt>
    <dgm:pt modelId="{22713AB9-7D18-4815-BF60-DF3030855859}" type="pres">
      <dgm:prSet presAssocID="{84A8FF34-1F7E-46EF-A31D-71A96703222A}" presName="sibTrans" presStyleCnt="0"/>
      <dgm:spPr/>
    </dgm:pt>
    <dgm:pt modelId="{57DB649D-9B32-4F0C-89AB-464A1D209D3D}" type="pres">
      <dgm:prSet presAssocID="{D7F46464-5516-47E4-AE2B-88AFE96EC04C}" presName="compNode" presStyleCnt="0"/>
      <dgm:spPr/>
    </dgm:pt>
    <dgm:pt modelId="{E629FB12-7B58-4C6E-BA9B-DB40D3541772}" type="pres">
      <dgm:prSet presAssocID="{D7F46464-5516-47E4-AE2B-88AFE96EC04C}" presName="bgRect" presStyleLbl="bgShp" presStyleIdx="1" presStyleCnt="4" custScaleY="69640" custLinFactNeighborX="-8" custLinFactNeighborY="-26942"/>
      <dgm:spPr/>
    </dgm:pt>
    <dgm:pt modelId="{E8279871-6897-4A64-9ABD-54D69D1DE2C5}" type="pres">
      <dgm:prSet presAssocID="{D7F46464-5516-47E4-AE2B-88AFE96EC04C}" presName="iconRect" presStyleLbl="node1" presStyleIdx="1" presStyleCnt="4" custLinFactNeighborY="-4898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chine à écrire"/>
        </a:ext>
      </dgm:extLst>
    </dgm:pt>
    <dgm:pt modelId="{CF29B439-EEB5-4773-869B-F749AEF7C97B}" type="pres">
      <dgm:prSet presAssocID="{D7F46464-5516-47E4-AE2B-88AFE96EC04C}" presName="spaceRect" presStyleCnt="0"/>
      <dgm:spPr/>
    </dgm:pt>
    <dgm:pt modelId="{5E420284-6892-4C1D-9F55-3A975DB032E7}" type="pres">
      <dgm:prSet presAssocID="{D7F46464-5516-47E4-AE2B-88AFE96EC04C}" presName="parTx" presStyleLbl="revTx" presStyleIdx="1" presStyleCnt="4" custScaleY="69640" custLinFactNeighborX="-327" custLinFactNeighborY="-26942">
        <dgm:presLayoutVars>
          <dgm:chMax val="0"/>
          <dgm:chPref val="0"/>
        </dgm:presLayoutVars>
      </dgm:prSet>
      <dgm:spPr/>
    </dgm:pt>
    <dgm:pt modelId="{7D79F7AD-597F-43D1-AEC5-195046B59ED9}" type="pres">
      <dgm:prSet presAssocID="{66A37DC9-5F24-4238-8616-53071AF300FA}" presName="sibTrans" presStyleCnt="0"/>
      <dgm:spPr/>
    </dgm:pt>
    <dgm:pt modelId="{B49A5583-D50D-46B9-8BBA-E52A0C94F26A}" type="pres">
      <dgm:prSet presAssocID="{A1A64543-E45F-40CD-8D73-7973D4A9EF96}" presName="compNode" presStyleCnt="0"/>
      <dgm:spPr/>
    </dgm:pt>
    <dgm:pt modelId="{5D21FDA1-174E-477C-AA12-2CF1BE048D88}" type="pres">
      <dgm:prSet presAssocID="{A1A64543-E45F-40CD-8D73-7973D4A9EF96}" presName="bgRect" presStyleLbl="bgShp" presStyleIdx="2" presStyleCnt="4" custScaleY="69640" custLinFactNeighborX="-174" custLinFactNeighborY="-57221"/>
      <dgm:spPr/>
    </dgm:pt>
    <dgm:pt modelId="{7EFAE665-9A06-4297-B49F-A7DC84CB763C}" type="pres">
      <dgm:prSet presAssocID="{A1A64543-E45F-40CD-8D73-7973D4A9EF96}" presName="iconRect" presStyleLbl="node1" presStyleIdx="2" presStyleCnt="4" custLinFactY="-4039" custLinFactNeighborX="1257"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D09E8C22-0157-4F5A-8BF5-E0925C9371D9}" type="pres">
      <dgm:prSet presAssocID="{A1A64543-E45F-40CD-8D73-7973D4A9EF96}" presName="spaceRect" presStyleCnt="0"/>
      <dgm:spPr/>
    </dgm:pt>
    <dgm:pt modelId="{051ECDC2-3B1F-4D50-BA5E-1E8A3BCE1F38}" type="pres">
      <dgm:prSet presAssocID="{A1A64543-E45F-40CD-8D73-7973D4A9EF96}" presName="parTx" presStyleLbl="revTx" presStyleIdx="2" presStyleCnt="4" custScaleY="69640" custLinFactNeighborX="0" custLinFactNeighborY="-57221">
        <dgm:presLayoutVars>
          <dgm:chMax val="0"/>
          <dgm:chPref val="0"/>
        </dgm:presLayoutVars>
      </dgm:prSet>
      <dgm:spPr/>
    </dgm:pt>
    <dgm:pt modelId="{B0226FA9-8BFE-462B-AA20-32B5C57D08B2}" type="pres">
      <dgm:prSet presAssocID="{8C8953D6-B7C6-4B14-9BFF-61C081B3D125}" presName="sibTrans" presStyleCnt="0"/>
      <dgm:spPr/>
    </dgm:pt>
    <dgm:pt modelId="{ABCE3DA9-8308-486F-B2F9-8F25C37232B0}" type="pres">
      <dgm:prSet presAssocID="{FAF5AD85-E1FA-4D57-BF8A-F7F06D0EEB03}" presName="compNode" presStyleCnt="0"/>
      <dgm:spPr/>
    </dgm:pt>
    <dgm:pt modelId="{D3CD7998-A9DD-4628-8818-2DA41FB253D9}" type="pres">
      <dgm:prSet presAssocID="{FAF5AD85-E1FA-4D57-BF8A-F7F06D0EEB03}" presName="bgRect" presStyleLbl="bgShp" presStyleIdx="3" presStyleCnt="4" custScaleY="69640" custLinFactNeighborX="-174" custLinFactNeighborY="-57221"/>
      <dgm:spPr/>
    </dgm:pt>
    <dgm:pt modelId="{F3FD91D5-33F5-4A7F-8779-175A891507C6}" type="pres">
      <dgm:prSet presAssocID="{FAF5AD85-E1FA-4D57-BF8A-F7F06D0EEB03}" presName="iconRect" presStyleLbl="node1" presStyleIdx="3" presStyleCnt="4" custLinFactY="-4039" custLinFactNeighborX="1257"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Flèche en cercle avec un remplissage uni"/>
        </a:ext>
      </dgm:extLst>
    </dgm:pt>
    <dgm:pt modelId="{1DEE5536-406E-48CB-8627-9AC092FAF95F}" type="pres">
      <dgm:prSet presAssocID="{FAF5AD85-E1FA-4D57-BF8A-F7F06D0EEB03}" presName="spaceRect" presStyleCnt="0"/>
      <dgm:spPr/>
    </dgm:pt>
    <dgm:pt modelId="{6BA87320-8B20-41AD-8DD9-8612B5933B8F}" type="pres">
      <dgm:prSet presAssocID="{FAF5AD85-E1FA-4D57-BF8A-F7F06D0EEB03}" presName="parTx" presStyleLbl="revTx" presStyleIdx="3" presStyleCnt="4" custScaleY="69640" custLinFactNeighborX="0" custLinFactNeighborY="-57221">
        <dgm:presLayoutVars>
          <dgm:chMax val="0"/>
          <dgm:chPref val="0"/>
        </dgm:presLayoutVars>
      </dgm:prSet>
      <dgm:spPr/>
    </dgm:pt>
  </dgm:ptLst>
  <dgm:cxnLst>
    <dgm:cxn modelId="{E9CF1B22-3700-46FB-964A-940E87E2EFCA}" srcId="{EABF6BDE-51F6-4AD9-B6D5-6B9985B49D82}" destId="{FAF5AD85-E1FA-4D57-BF8A-F7F06D0EEB03}" srcOrd="3" destOrd="0" parTransId="{A9647863-4F9D-4B4F-8145-DAD5E10AB9BC}" sibTransId="{AB06882B-AC08-41BB-B3F4-378A4DB87638}"/>
    <dgm:cxn modelId="{68C0343A-EF7F-46A4-9C2E-885DEDA4F657}" type="presOf" srcId="{BA0746F8-F8F3-4878-BA57-6C6FE5D75996}" destId="{8DB09097-DDCD-4195-A8D5-D81AD5062D67}" srcOrd="0" destOrd="0" presId="urn:microsoft.com/office/officeart/2018/2/layout/IconVerticalSolidList"/>
    <dgm:cxn modelId="{BE6D443E-7169-425C-B569-1B0C1C34A780}" type="presOf" srcId="{D7F46464-5516-47E4-AE2B-88AFE96EC04C}" destId="{5E420284-6892-4C1D-9F55-3A975DB032E7}" srcOrd="0" destOrd="0" presId="urn:microsoft.com/office/officeart/2018/2/layout/IconVerticalSolidList"/>
    <dgm:cxn modelId="{ECA95044-467E-4A01-AE5F-A915B134D737}" srcId="{EABF6BDE-51F6-4AD9-B6D5-6B9985B49D82}" destId="{D7F46464-5516-47E4-AE2B-88AFE96EC04C}" srcOrd="1" destOrd="0" parTransId="{7EC39954-8875-4A32-84F9-E629784C22E7}" sibTransId="{66A37DC9-5F24-4238-8616-53071AF300FA}"/>
    <dgm:cxn modelId="{4B2C9067-F19F-4808-B31D-FD2BC57E5CBE}" type="presOf" srcId="{EABF6BDE-51F6-4AD9-B6D5-6B9985B49D82}" destId="{ABD4D891-4C79-4528-B74C-7259498655A9}" srcOrd="0" destOrd="0" presId="urn:microsoft.com/office/officeart/2018/2/layout/IconVerticalSolidList"/>
    <dgm:cxn modelId="{6149F959-8A01-422D-8995-19623FB9D4BC}" type="presOf" srcId="{A1A64543-E45F-40CD-8D73-7973D4A9EF96}" destId="{051ECDC2-3B1F-4D50-BA5E-1E8A3BCE1F38}" srcOrd="0" destOrd="0" presId="urn:microsoft.com/office/officeart/2018/2/layout/IconVerticalSolidList"/>
    <dgm:cxn modelId="{674AB45A-4951-419B-9030-5AF8780D156D}" type="presOf" srcId="{FAF5AD85-E1FA-4D57-BF8A-F7F06D0EEB03}" destId="{6BA87320-8B20-41AD-8DD9-8612B5933B8F}" srcOrd="0" destOrd="0" presId="urn:microsoft.com/office/officeart/2018/2/layout/IconVerticalSolidList"/>
    <dgm:cxn modelId="{449A7682-06A3-4E98-A050-6424AC72EB98}" srcId="{EABF6BDE-51F6-4AD9-B6D5-6B9985B49D82}" destId="{A1A64543-E45F-40CD-8D73-7973D4A9EF96}" srcOrd="2" destOrd="0" parTransId="{B04226E6-0997-446E-AE92-10EFD6A3EB8D}" sibTransId="{8C8953D6-B7C6-4B14-9BFF-61C081B3D125}"/>
    <dgm:cxn modelId="{AA807FA0-A074-48F9-99CB-4A94A666183B}" srcId="{EABF6BDE-51F6-4AD9-B6D5-6B9985B49D82}" destId="{BA0746F8-F8F3-4878-BA57-6C6FE5D75996}" srcOrd="0" destOrd="0" parTransId="{F8C990C2-0C34-44D8-AF08-3DAB62C71418}" sibTransId="{84A8FF34-1F7E-46EF-A31D-71A96703222A}"/>
    <dgm:cxn modelId="{9E71B70B-7E9B-4DA7-B518-8813B9E558D5}" type="presParOf" srcId="{ABD4D891-4C79-4528-B74C-7259498655A9}" destId="{696286D3-1148-42AC-B873-20D834B9DAB3}" srcOrd="0" destOrd="0" presId="urn:microsoft.com/office/officeart/2018/2/layout/IconVerticalSolidList"/>
    <dgm:cxn modelId="{EFEFF7A7-54DB-4231-A57D-1239D53B136C}" type="presParOf" srcId="{696286D3-1148-42AC-B873-20D834B9DAB3}" destId="{DBBC2ED3-02D6-4A95-91DE-36BDA5C0FACC}" srcOrd="0" destOrd="0" presId="urn:microsoft.com/office/officeart/2018/2/layout/IconVerticalSolidList"/>
    <dgm:cxn modelId="{3A940000-A3FE-4C04-9D8B-7B694B15F663}" type="presParOf" srcId="{696286D3-1148-42AC-B873-20D834B9DAB3}" destId="{662E2DF6-5BF4-4B42-9E54-B7704EA04F1D}" srcOrd="1" destOrd="0" presId="urn:microsoft.com/office/officeart/2018/2/layout/IconVerticalSolidList"/>
    <dgm:cxn modelId="{0717EC7B-1701-4879-AC20-E05AFF193E5A}" type="presParOf" srcId="{696286D3-1148-42AC-B873-20D834B9DAB3}" destId="{69625F2E-23A5-4E90-B3B3-74B2500A9574}" srcOrd="2" destOrd="0" presId="urn:microsoft.com/office/officeart/2018/2/layout/IconVerticalSolidList"/>
    <dgm:cxn modelId="{2A6CA831-F783-4825-8901-9A8BAC226D5F}" type="presParOf" srcId="{696286D3-1148-42AC-B873-20D834B9DAB3}" destId="{8DB09097-DDCD-4195-A8D5-D81AD5062D67}" srcOrd="3" destOrd="0" presId="urn:microsoft.com/office/officeart/2018/2/layout/IconVerticalSolidList"/>
    <dgm:cxn modelId="{DDFE134D-9CEB-4186-A877-0AEE222C5784}" type="presParOf" srcId="{ABD4D891-4C79-4528-B74C-7259498655A9}" destId="{22713AB9-7D18-4815-BF60-DF3030855859}" srcOrd="1" destOrd="0" presId="urn:microsoft.com/office/officeart/2018/2/layout/IconVerticalSolidList"/>
    <dgm:cxn modelId="{A6522F58-EC26-412A-8CE4-584893EC2421}" type="presParOf" srcId="{ABD4D891-4C79-4528-B74C-7259498655A9}" destId="{57DB649D-9B32-4F0C-89AB-464A1D209D3D}" srcOrd="2" destOrd="0" presId="urn:microsoft.com/office/officeart/2018/2/layout/IconVerticalSolidList"/>
    <dgm:cxn modelId="{ABEDD3ED-E017-4E9D-B29A-D511F91B544B}" type="presParOf" srcId="{57DB649D-9B32-4F0C-89AB-464A1D209D3D}" destId="{E629FB12-7B58-4C6E-BA9B-DB40D3541772}" srcOrd="0" destOrd="0" presId="urn:microsoft.com/office/officeart/2018/2/layout/IconVerticalSolidList"/>
    <dgm:cxn modelId="{8BBBA650-DD0E-4AFF-8925-0181DC7E7DA8}" type="presParOf" srcId="{57DB649D-9B32-4F0C-89AB-464A1D209D3D}" destId="{E8279871-6897-4A64-9ABD-54D69D1DE2C5}" srcOrd="1" destOrd="0" presId="urn:microsoft.com/office/officeart/2018/2/layout/IconVerticalSolidList"/>
    <dgm:cxn modelId="{E52F3ACE-8C8D-41E6-89DF-9E0389D75D6E}" type="presParOf" srcId="{57DB649D-9B32-4F0C-89AB-464A1D209D3D}" destId="{CF29B439-EEB5-4773-869B-F749AEF7C97B}" srcOrd="2" destOrd="0" presId="urn:microsoft.com/office/officeart/2018/2/layout/IconVerticalSolidList"/>
    <dgm:cxn modelId="{76C12E48-6F68-4380-986D-12F09C442047}" type="presParOf" srcId="{57DB649D-9B32-4F0C-89AB-464A1D209D3D}" destId="{5E420284-6892-4C1D-9F55-3A975DB032E7}" srcOrd="3" destOrd="0" presId="urn:microsoft.com/office/officeart/2018/2/layout/IconVerticalSolidList"/>
    <dgm:cxn modelId="{9EA38044-7935-4503-8BF1-FA5B19CD58F3}" type="presParOf" srcId="{ABD4D891-4C79-4528-B74C-7259498655A9}" destId="{7D79F7AD-597F-43D1-AEC5-195046B59ED9}" srcOrd="3" destOrd="0" presId="urn:microsoft.com/office/officeart/2018/2/layout/IconVerticalSolidList"/>
    <dgm:cxn modelId="{3EB9DDB9-0B3F-4597-AAB5-E3A349A5260A}" type="presParOf" srcId="{ABD4D891-4C79-4528-B74C-7259498655A9}" destId="{B49A5583-D50D-46B9-8BBA-E52A0C94F26A}" srcOrd="4" destOrd="0" presId="urn:microsoft.com/office/officeart/2018/2/layout/IconVerticalSolidList"/>
    <dgm:cxn modelId="{5BAD08A9-3251-490E-AAD2-B1734FD8196D}" type="presParOf" srcId="{B49A5583-D50D-46B9-8BBA-E52A0C94F26A}" destId="{5D21FDA1-174E-477C-AA12-2CF1BE048D88}" srcOrd="0" destOrd="0" presId="urn:microsoft.com/office/officeart/2018/2/layout/IconVerticalSolidList"/>
    <dgm:cxn modelId="{1A520368-7AF2-4949-A03D-8DC10C15BB7C}" type="presParOf" srcId="{B49A5583-D50D-46B9-8BBA-E52A0C94F26A}" destId="{7EFAE665-9A06-4297-B49F-A7DC84CB763C}" srcOrd="1" destOrd="0" presId="urn:microsoft.com/office/officeart/2018/2/layout/IconVerticalSolidList"/>
    <dgm:cxn modelId="{AF97E5AD-5459-422B-A758-2C0319BC9B0B}" type="presParOf" srcId="{B49A5583-D50D-46B9-8BBA-E52A0C94F26A}" destId="{D09E8C22-0157-4F5A-8BF5-E0925C9371D9}" srcOrd="2" destOrd="0" presId="urn:microsoft.com/office/officeart/2018/2/layout/IconVerticalSolidList"/>
    <dgm:cxn modelId="{B36B9457-7233-4A57-920F-F1EF1EA54E68}" type="presParOf" srcId="{B49A5583-D50D-46B9-8BBA-E52A0C94F26A}" destId="{051ECDC2-3B1F-4D50-BA5E-1E8A3BCE1F38}" srcOrd="3" destOrd="0" presId="urn:microsoft.com/office/officeart/2018/2/layout/IconVerticalSolidList"/>
    <dgm:cxn modelId="{5D20C8DB-AD03-4E69-B41C-FF851EC7DE08}" type="presParOf" srcId="{ABD4D891-4C79-4528-B74C-7259498655A9}" destId="{B0226FA9-8BFE-462B-AA20-32B5C57D08B2}" srcOrd="5" destOrd="0" presId="urn:microsoft.com/office/officeart/2018/2/layout/IconVerticalSolidList"/>
    <dgm:cxn modelId="{3FEB1A2A-DF7C-4409-84A0-1F14C9A73DD7}" type="presParOf" srcId="{ABD4D891-4C79-4528-B74C-7259498655A9}" destId="{ABCE3DA9-8308-486F-B2F9-8F25C37232B0}" srcOrd="6" destOrd="0" presId="urn:microsoft.com/office/officeart/2018/2/layout/IconVerticalSolidList"/>
    <dgm:cxn modelId="{28FDDFF9-E9B5-4A67-8FC5-336E8028857C}" type="presParOf" srcId="{ABCE3DA9-8308-486F-B2F9-8F25C37232B0}" destId="{D3CD7998-A9DD-4628-8818-2DA41FB253D9}" srcOrd="0" destOrd="0" presId="urn:microsoft.com/office/officeart/2018/2/layout/IconVerticalSolidList"/>
    <dgm:cxn modelId="{B6AAF444-FB0B-480D-9790-3E8D91AA1649}" type="presParOf" srcId="{ABCE3DA9-8308-486F-B2F9-8F25C37232B0}" destId="{F3FD91D5-33F5-4A7F-8779-175A891507C6}" srcOrd="1" destOrd="0" presId="urn:microsoft.com/office/officeart/2018/2/layout/IconVerticalSolidList"/>
    <dgm:cxn modelId="{8805F275-A7D7-4827-BC01-DA7C8B4AD0B1}" type="presParOf" srcId="{ABCE3DA9-8308-486F-B2F9-8F25C37232B0}" destId="{1DEE5536-406E-48CB-8627-9AC092FAF95F}" srcOrd="2" destOrd="0" presId="urn:microsoft.com/office/officeart/2018/2/layout/IconVerticalSolidList"/>
    <dgm:cxn modelId="{63717832-1DC6-4CC5-91B3-8FBC738B0208}" type="presParOf" srcId="{ABCE3DA9-8308-486F-B2F9-8F25C37232B0}" destId="{6BA87320-8B20-41AD-8DD9-8612B5933B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BC2ED3-02D6-4A95-91DE-36BDA5C0FACC}">
      <dsp:nvSpPr>
        <dsp:cNvPr id="0" name=""/>
        <dsp:cNvSpPr/>
      </dsp:nvSpPr>
      <dsp:spPr>
        <a:xfrm>
          <a:off x="0" y="146347"/>
          <a:ext cx="8913813" cy="6627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E2DF6-5BF4-4B42-9E54-B7704EA04F1D}">
      <dsp:nvSpPr>
        <dsp:cNvPr id="0" name=""/>
        <dsp:cNvSpPr/>
      </dsp:nvSpPr>
      <dsp:spPr>
        <a:xfrm>
          <a:off x="287892" y="216012"/>
          <a:ext cx="523440" cy="5234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09097-DDCD-4195-A8D5-D81AD5062D67}">
      <dsp:nvSpPr>
        <dsp:cNvPr id="0" name=""/>
        <dsp:cNvSpPr/>
      </dsp:nvSpPr>
      <dsp:spPr>
        <a:xfrm>
          <a:off x="1099224" y="146347"/>
          <a:ext cx="7814588" cy="66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3" tIns="100723" rIns="100723" bIns="100723" numCol="1" spcCol="1270" anchor="ctr" anchorCtr="0">
          <a:noAutofit/>
        </a:bodyPr>
        <a:lstStyle/>
        <a:p>
          <a:pPr marL="0" lvl="0" indent="0" algn="l" defTabSz="977900">
            <a:lnSpc>
              <a:spcPct val="100000"/>
            </a:lnSpc>
            <a:spcBef>
              <a:spcPct val="0"/>
            </a:spcBef>
            <a:spcAft>
              <a:spcPct val="35000"/>
            </a:spcAft>
            <a:buNone/>
          </a:pPr>
          <a:r>
            <a:rPr lang="fr-CH" sz="2200" kern="1200" dirty="0"/>
            <a:t>Read</a:t>
          </a:r>
          <a:endParaRPr lang="en-US" sz="2200" kern="1200" dirty="0"/>
        </a:p>
      </dsp:txBody>
      <dsp:txXfrm>
        <a:off x="1099224" y="146347"/>
        <a:ext cx="7814588" cy="662770"/>
      </dsp:txXfrm>
    </dsp:sp>
    <dsp:sp modelId="{E629FB12-7B58-4C6E-BA9B-DB40D3541772}">
      <dsp:nvSpPr>
        <dsp:cNvPr id="0" name=""/>
        <dsp:cNvSpPr/>
      </dsp:nvSpPr>
      <dsp:spPr>
        <a:xfrm>
          <a:off x="0" y="1079574"/>
          <a:ext cx="8913813" cy="6627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279871-6897-4A64-9ABD-54D69D1DE2C5}">
      <dsp:nvSpPr>
        <dsp:cNvPr id="0" name=""/>
        <dsp:cNvSpPr/>
      </dsp:nvSpPr>
      <dsp:spPr>
        <a:xfrm>
          <a:off x="287892" y="1149236"/>
          <a:ext cx="523440" cy="5234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420284-6892-4C1D-9F55-3A975DB032E7}">
      <dsp:nvSpPr>
        <dsp:cNvPr id="0" name=""/>
        <dsp:cNvSpPr/>
      </dsp:nvSpPr>
      <dsp:spPr>
        <a:xfrm>
          <a:off x="1073670" y="1079574"/>
          <a:ext cx="7814588" cy="66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3" tIns="100723" rIns="100723" bIns="100723" numCol="1" spcCol="1270" anchor="ctr" anchorCtr="0">
          <a:noAutofit/>
        </a:bodyPr>
        <a:lstStyle/>
        <a:p>
          <a:pPr marL="0" lvl="0" indent="0" algn="l" defTabSz="977900">
            <a:lnSpc>
              <a:spcPct val="100000"/>
            </a:lnSpc>
            <a:spcBef>
              <a:spcPct val="0"/>
            </a:spcBef>
            <a:spcAft>
              <a:spcPct val="35000"/>
            </a:spcAft>
            <a:buNone/>
          </a:pPr>
          <a:r>
            <a:rPr lang="fr-CH" sz="2200" kern="1200" dirty="0"/>
            <a:t>Write</a:t>
          </a:r>
          <a:endParaRPr lang="en-US" sz="2200" kern="1200" dirty="0"/>
        </a:p>
      </dsp:txBody>
      <dsp:txXfrm>
        <a:off x="1073670" y="1079574"/>
        <a:ext cx="7814588" cy="662770"/>
      </dsp:txXfrm>
    </dsp:sp>
    <dsp:sp modelId="{5D21FDA1-174E-477C-AA12-2CF1BE048D88}">
      <dsp:nvSpPr>
        <dsp:cNvPr id="0" name=""/>
        <dsp:cNvSpPr/>
      </dsp:nvSpPr>
      <dsp:spPr>
        <a:xfrm>
          <a:off x="0" y="1981043"/>
          <a:ext cx="8913813" cy="6627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AE665-9A06-4297-B49F-A7DC84CB763C}">
      <dsp:nvSpPr>
        <dsp:cNvPr id="0" name=""/>
        <dsp:cNvSpPr/>
      </dsp:nvSpPr>
      <dsp:spPr>
        <a:xfrm>
          <a:off x="294471" y="2050703"/>
          <a:ext cx="523440" cy="5234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ECDC2-3B1F-4D50-BA5E-1E8A3BCE1F38}">
      <dsp:nvSpPr>
        <dsp:cNvPr id="0" name=""/>
        <dsp:cNvSpPr/>
      </dsp:nvSpPr>
      <dsp:spPr>
        <a:xfrm>
          <a:off x="1099224" y="1981043"/>
          <a:ext cx="7814588" cy="66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3" tIns="100723" rIns="100723" bIns="100723" numCol="1" spcCol="1270" anchor="ctr" anchorCtr="0">
          <a:noAutofit/>
        </a:bodyPr>
        <a:lstStyle/>
        <a:p>
          <a:pPr marL="0" lvl="0" indent="0" algn="l" defTabSz="977900">
            <a:lnSpc>
              <a:spcPct val="100000"/>
            </a:lnSpc>
            <a:spcBef>
              <a:spcPct val="0"/>
            </a:spcBef>
            <a:spcAft>
              <a:spcPct val="35000"/>
            </a:spcAft>
            <a:buNone/>
          </a:pPr>
          <a:r>
            <a:rPr lang="fr-CH" sz="2200" kern="1200" dirty="0"/>
            <a:t>Methods</a:t>
          </a:r>
          <a:endParaRPr lang="en-US" sz="2200" kern="1200" dirty="0"/>
        </a:p>
      </dsp:txBody>
      <dsp:txXfrm>
        <a:off x="1099224" y="1981043"/>
        <a:ext cx="7814588" cy="662770"/>
      </dsp:txXfrm>
    </dsp:sp>
    <dsp:sp modelId="{D3CD7998-A9DD-4628-8818-2DA41FB253D9}">
      <dsp:nvSpPr>
        <dsp:cNvPr id="0" name=""/>
        <dsp:cNvSpPr/>
      </dsp:nvSpPr>
      <dsp:spPr>
        <a:xfrm>
          <a:off x="0" y="3170679"/>
          <a:ext cx="8913813" cy="6627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D91D5-33F5-4A7F-8779-175A891507C6}">
      <dsp:nvSpPr>
        <dsp:cNvPr id="0" name=""/>
        <dsp:cNvSpPr/>
      </dsp:nvSpPr>
      <dsp:spPr>
        <a:xfrm>
          <a:off x="294471" y="3240340"/>
          <a:ext cx="523440" cy="5234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87320-8B20-41AD-8DD9-8612B5933B8F}">
      <dsp:nvSpPr>
        <dsp:cNvPr id="0" name=""/>
        <dsp:cNvSpPr/>
      </dsp:nvSpPr>
      <dsp:spPr>
        <a:xfrm>
          <a:off x="1099224" y="3170679"/>
          <a:ext cx="7814588" cy="66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3" tIns="100723" rIns="100723" bIns="100723" numCol="1" spcCol="1270" anchor="ctr" anchorCtr="0">
          <a:noAutofit/>
        </a:bodyPr>
        <a:lstStyle/>
        <a:p>
          <a:pPr marL="0" lvl="0" indent="0" algn="l" defTabSz="977900">
            <a:lnSpc>
              <a:spcPct val="100000"/>
            </a:lnSpc>
            <a:spcBef>
              <a:spcPct val="0"/>
            </a:spcBef>
            <a:spcAft>
              <a:spcPct val="35000"/>
            </a:spcAft>
            <a:buNone/>
          </a:pPr>
          <a:r>
            <a:rPr lang="fr-CH" sz="2200" kern="1200" dirty="0" err="1"/>
            <a:t>Subscription</a:t>
          </a:r>
          <a:endParaRPr lang="en-US" sz="2200" kern="1200" dirty="0"/>
        </a:p>
      </dsp:txBody>
      <dsp:txXfrm>
        <a:off x="1099224" y="3170679"/>
        <a:ext cx="7814588" cy="6627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AutoShape 1">
            <a:extLst>
              <a:ext uri="{FF2B5EF4-FFF2-40B4-BE49-F238E27FC236}">
                <a16:creationId xmlns:a16="http://schemas.microsoft.com/office/drawing/2014/main" id="{0C97263E-7F45-4A9F-9D94-E59898463E1E}"/>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5" name="AutoShape 2">
            <a:extLst>
              <a:ext uri="{FF2B5EF4-FFF2-40B4-BE49-F238E27FC236}">
                <a16:creationId xmlns:a16="http://schemas.microsoft.com/office/drawing/2014/main" id="{50159FA4-55E9-43E1-BD94-989B2125FF03}"/>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6" name="AutoShape 3">
            <a:extLst>
              <a:ext uri="{FF2B5EF4-FFF2-40B4-BE49-F238E27FC236}">
                <a16:creationId xmlns:a16="http://schemas.microsoft.com/office/drawing/2014/main" id="{B81439E5-7895-44C0-A479-52989E7BC9A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7" name="AutoShape 4">
            <a:extLst>
              <a:ext uri="{FF2B5EF4-FFF2-40B4-BE49-F238E27FC236}">
                <a16:creationId xmlns:a16="http://schemas.microsoft.com/office/drawing/2014/main" id="{57CCAE9B-87E2-4EDC-A931-3DBD3B9950F7}"/>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8" name="AutoShape 5">
            <a:extLst>
              <a:ext uri="{FF2B5EF4-FFF2-40B4-BE49-F238E27FC236}">
                <a16:creationId xmlns:a16="http://schemas.microsoft.com/office/drawing/2014/main" id="{B04207C4-B77B-4729-9930-B323987A7AB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9" name="AutoShape 6">
            <a:extLst>
              <a:ext uri="{FF2B5EF4-FFF2-40B4-BE49-F238E27FC236}">
                <a16:creationId xmlns:a16="http://schemas.microsoft.com/office/drawing/2014/main" id="{6F89B679-74F9-4BFD-9C9D-6B1BBDF660D5}"/>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80" name="Text Box 7">
            <a:extLst>
              <a:ext uri="{FF2B5EF4-FFF2-40B4-BE49-F238E27FC236}">
                <a16:creationId xmlns:a16="http://schemas.microsoft.com/office/drawing/2014/main" id="{2EE3C1C6-931A-4590-B59F-FF83EE0D9D1E}"/>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81" name="Text Box 8">
            <a:extLst>
              <a:ext uri="{FF2B5EF4-FFF2-40B4-BE49-F238E27FC236}">
                <a16:creationId xmlns:a16="http://schemas.microsoft.com/office/drawing/2014/main" id="{03AEBB68-3EA9-44F2-BB9D-1C1E208AFB41}"/>
              </a:ext>
            </a:extLst>
          </p:cNvPr>
          <p:cNvSpPr txBox="1">
            <a:spLocks noChangeArrowheads="1"/>
          </p:cNvSpPr>
          <p:nvPr/>
        </p:nvSpPr>
        <p:spPr bwMode="auto">
          <a:xfrm>
            <a:off x="3884613" y="0"/>
            <a:ext cx="2968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82" name="Rectangle 9">
            <a:extLst>
              <a:ext uri="{FF2B5EF4-FFF2-40B4-BE49-F238E27FC236}">
                <a16:creationId xmlns:a16="http://schemas.microsoft.com/office/drawing/2014/main" id="{AF0024D7-3D2E-44C3-9AA9-F6CB0E3C9F24}"/>
              </a:ext>
            </a:extLst>
          </p:cNvPr>
          <p:cNvSpPr>
            <a:spLocks noGrp="1" noRot="1" noChangeAspect="1" noChangeArrowheads="1"/>
          </p:cNvSpPr>
          <p:nvPr>
            <p:ph type="sldImg"/>
          </p:nvPr>
        </p:nvSpPr>
        <p:spPr bwMode="auto">
          <a:xfrm>
            <a:off x="954088" y="685800"/>
            <a:ext cx="4940300" cy="341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10">
            <a:extLst>
              <a:ext uri="{FF2B5EF4-FFF2-40B4-BE49-F238E27FC236}">
                <a16:creationId xmlns:a16="http://schemas.microsoft.com/office/drawing/2014/main" id="{739DD83A-0E76-4832-8335-A45F4CC07CA6}"/>
              </a:ext>
            </a:extLst>
          </p:cNvPr>
          <p:cNvSpPr>
            <a:spLocks noGrp="1" noChangeArrowheads="1"/>
          </p:cNvSpPr>
          <p:nvPr>
            <p:ph type="body"/>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fr-FR" noProof="0"/>
          </a:p>
        </p:txBody>
      </p:sp>
      <p:sp>
        <p:nvSpPr>
          <p:cNvPr id="3084" name="Text Box 11">
            <a:extLst>
              <a:ext uri="{FF2B5EF4-FFF2-40B4-BE49-F238E27FC236}">
                <a16:creationId xmlns:a16="http://schemas.microsoft.com/office/drawing/2014/main" id="{F7F67FCE-06E9-4718-A246-3D3A97FE1E59}"/>
              </a:ext>
            </a:extLst>
          </p:cNvPr>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 name="Rectangle 12">
            <a:extLst>
              <a:ext uri="{FF2B5EF4-FFF2-40B4-BE49-F238E27FC236}">
                <a16:creationId xmlns:a16="http://schemas.microsoft.com/office/drawing/2014/main" id="{7573F085-CE1B-41C4-A370-9AE9C1BA4F81}"/>
              </a:ext>
            </a:extLst>
          </p:cNvPr>
          <p:cNvSpPr>
            <a:spLocks noGrp="1" noChangeArrowheads="1"/>
          </p:cNvSpPr>
          <p:nvPr>
            <p:ph type="sldNum"/>
          </p:nvPr>
        </p:nvSpPr>
        <p:spPr bwMode="auto">
          <a:xfrm>
            <a:off x="3884613" y="8685213"/>
            <a:ext cx="296227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Calibri" panose="020F0502020204030204" pitchFamily="34" charset="0"/>
              </a:defRPr>
            </a:lvl1pPr>
          </a:lstStyle>
          <a:p>
            <a:fld id="{09A0BFB9-CFF1-4AC3-9E1B-D21FC9351031}" type="slidenum">
              <a:rPr lang="fr-CH" altLang="fr-FR"/>
              <a:pPr/>
              <a:t>‹N°›</a:t>
            </a:fld>
            <a:endParaRPr lang="fr-CH" altLang="fr-FR"/>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2800" dirty="0"/>
              <a:t>Today the acronym </a:t>
            </a:r>
            <a:r>
              <a:rPr lang="en-GB" sz="2800" dirty="0" err="1"/>
              <a:t>OPC</a:t>
            </a:r>
            <a:r>
              <a:rPr lang="en-GB" sz="2800" dirty="0"/>
              <a:t> stands for Open Platform Communication / Unified Architecture</a:t>
            </a:r>
            <a:br>
              <a:rPr lang="en-GB" sz="1800" kern="50" dirty="0">
                <a:effectLst/>
                <a:latin typeface="Arial" panose="020B0604020202020204" pitchFamily="34" charset="0"/>
                <a:ea typeface="Calibri" panose="020F0502020204030204" pitchFamily="34" charset="0"/>
              </a:rPr>
            </a:br>
            <a:r>
              <a:rPr lang="en-GB" sz="1800" kern="50" dirty="0">
                <a:effectLst/>
                <a:latin typeface="Arial" panose="020B0604020202020204" pitchFamily="34" charset="0"/>
                <a:ea typeface="Calibri" panose="020F0502020204030204" pitchFamily="34" charset="0"/>
              </a:rPr>
              <a:t>The connected factory is creating a need to provide much higher levels of security than in the past. Source </a:t>
            </a:r>
            <a:r>
              <a:rPr lang="en-GB" sz="1800" kern="50" dirty="0" err="1">
                <a:effectLst/>
                <a:latin typeface="Arial" panose="020B0604020202020204" pitchFamily="34" charset="0"/>
                <a:ea typeface="Calibri" panose="020F0502020204030204" pitchFamily="34" charset="0"/>
              </a:rPr>
              <a:t>opcfoundation.org</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3</a:t>
            </a:fld>
            <a:endParaRPr lang="fr-CH" altLang="fr-FR"/>
          </a:p>
        </p:txBody>
      </p:sp>
    </p:spTree>
    <p:extLst>
      <p:ext uri="{BB962C8B-B14F-4D97-AF65-F5344CB8AC3E}">
        <p14:creationId xmlns:p14="http://schemas.microsoft.com/office/powerpoint/2010/main" val="2230639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Cela signifie que la manière dont est implémenté OPC </a:t>
            </a:r>
            <a:r>
              <a:rPr lang="fr-CH" dirty="0" err="1"/>
              <a:t>UA</a:t>
            </a:r>
            <a:r>
              <a:rPr lang="fr-CH" dirty="0"/>
              <a:t> dans un PLC est normalisé par </a:t>
            </a:r>
            <a:r>
              <a:rPr lang="fr-CH" dirty="0" err="1"/>
              <a:t>opcuafoundation</a:t>
            </a:r>
            <a:r>
              <a:rPr lang="fr-CH" dirty="0"/>
              <a:t>…</a:t>
            </a:r>
          </a:p>
          <a:p>
            <a:r>
              <a:rPr lang="fr-CH" dirty="0"/>
              <a:t>Tous les </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16</a:t>
            </a:fld>
            <a:endParaRPr lang="fr-CH" altLang="fr-FR"/>
          </a:p>
        </p:txBody>
      </p:sp>
    </p:spTree>
    <p:extLst>
      <p:ext uri="{BB962C8B-B14F-4D97-AF65-F5344CB8AC3E}">
        <p14:creationId xmlns:p14="http://schemas.microsoft.com/office/powerpoint/2010/main" val="3923126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OPC </a:t>
            </a:r>
            <a:r>
              <a:rPr lang="fr-CH" dirty="0" err="1"/>
              <a:t>UA</a:t>
            </a:r>
            <a:r>
              <a:rPr lang="fr-CH" dirty="0"/>
              <a:t> permet de rentrer dans le détail des types</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17</a:t>
            </a:fld>
            <a:endParaRPr lang="fr-CH" altLang="fr-FR"/>
          </a:p>
        </p:txBody>
      </p:sp>
    </p:spTree>
    <p:extLst>
      <p:ext uri="{BB962C8B-B14F-4D97-AF65-F5344CB8AC3E}">
        <p14:creationId xmlns:p14="http://schemas.microsoft.com/office/powerpoint/2010/main" val="4271510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Relis ce truc avant de raconter des </a:t>
            </a:r>
            <a:r>
              <a:rPr lang="fr-CH" dirty="0" err="1"/>
              <a:t>connereries</a:t>
            </a:r>
            <a:r>
              <a:rPr lang="fr-CH" dirty="0"/>
              <a:t> !</a:t>
            </a:r>
          </a:p>
          <a:p>
            <a:r>
              <a:rPr lang="en-GB" dirty="0"/>
              <a:t>https://</a:t>
            </a:r>
            <a:r>
              <a:rPr lang="en-GB" dirty="0" err="1"/>
              <a:t>www.youtube.com</a:t>
            </a:r>
            <a:r>
              <a:rPr lang="en-GB" dirty="0"/>
              <a:t>/</a:t>
            </a:r>
            <a:r>
              <a:rPr lang="en-GB" dirty="0" err="1"/>
              <a:t>watch?v</a:t>
            </a:r>
            <a:r>
              <a:rPr lang="en-GB" dirty="0"/>
              <a:t>=</a:t>
            </a:r>
            <a:r>
              <a:rPr lang="en-GB" dirty="0" err="1"/>
              <a:t>7Q3eb2ZqSMY</a:t>
            </a:r>
            <a:endParaRPr lang="fr-CH"/>
          </a:p>
          <a:p>
            <a:endParaRPr lang="en-GB"/>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6</a:t>
            </a:fld>
            <a:endParaRPr lang="fr-CH" altLang="fr-FR"/>
          </a:p>
        </p:txBody>
      </p:sp>
    </p:spTree>
    <p:extLst>
      <p:ext uri="{BB962C8B-B14F-4D97-AF65-F5344CB8AC3E}">
        <p14:creationId xmlns:p14="http://schemas.microsoft.com/office/powerpoint/2010/main" val="115433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SCOPE pour le cours d’automation </a:t>
            </a:r>
            <a:r>
              <a:rPr lang="fr-CH" dirty="0" err="1"/>
              <a:t>Mct2</a:t>
            </a:r>
            <a:r>
              <a:rPr lang="fr-CH" dirty="0"/>
              <a:t> </a:t>
            </a:r>
            <a:r>
              <a:rPr lang="fr-CH" dirty="0">
                <a:sym typeface="Wingdings" panose="05000000000000000000" pitchFamily="2" charset="2"/>
              </a:rPr>
              <a:t> Control </a:t>
            </a:r>
            <a:r>
              <a:rPr lang="fr-CH" dirty="0" err="1">
                <a:sym typeface="Wingdings" panose="05000000000000000000" pitchFamily="2" charset="2"/>
              </a:rPr>
              <a:t>Level</a:t>
            </a:r>
            <a:r>
              <a:rPr lang="fr-CH" dirty="0">
                <a:sym typeface="Wingdings" panose="05000000000000000000" pitchFamily="2" charset="2"/>
              </a:rPr>
              <a:t> / Machine Network</a:t>
            </a:r>
            <a:br>
              <a:rPr lang="fr-CH" dirty="0">
                <a:sym typeface="Wingdings" panose="05000000000000000000" pitchFamily="2" charset="2"/>
              </a:rPr>
            </a:br>
            <a:r>
              <a:rPr lang="fr-CH" dirty="0">
                <a:sym typeface="Wingdings" panose="05000000000000000000" pitchFamily="2" charset="2"/>
              </a:rPr>
              <a:t>But pour l’automaticien: fournir un accès complet pour l’intégration de la machine au niveau supérieur</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8</a:t>
            </a:fld>
            <a:endParaRPr lang="fr-CH" altLang="fr-FR"/>
          </a:p>
        </p:txBody>
      </p:sp>
    </p:spTree>
    <p:extLst>
      <p:ext uri="{BB962C8B-B14F-4D97-AF65-F5344CB8AC3E}">
        <p14:creationId xmlns:p14="http://schemas.microsoft.com/office/powerpoint/2010/main" val="1955965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Application: accès aux données via des FB</a:t>
            </a:r>
          </a:p>
          <a:p>
            <a:r>
              <a:rPr lang="fr-CH" dirty="0" err="1"/>
              <a:t>Presentation</a:t>
            </a:r>
            <a:r>
              <a:rPr lang="fr-CH" dirty="0"/>
              <a:t>: Codage des données</a:t>
            </a:r>
          </a:p>
          <a:p>
            <a:r>
              <a:rPr lang="fr-CH" dirty="0"/>
              <a:t>Session: Mot de passe et transfert de certificats.</a:t>
            </a:r>
          </a:p>
          <a:p>
            <a:r>
              <a:rPr lang="fr-CH" dirty="0"/>
              <a:t>La version OPC </a:t>
            </a:r>
            <a:r>
              <a:rPr lang="fr-CH" dirty="0" err="1"/>
              <a:t>UA</a:t>
            </a:r>
            <a:r>
              <a:rPr lang="fr-CH" dirty="0"/>
              <a:t> </a:t>
            </a:r>
            <a:r>
              <a:rPr lang="fr-CH" dirty="0" err="1"/>
              <a:t>PubSub</a:t>
            </a:r>
            <a:r>
              <a:rPr lang="fr-CH" dirty="0"/>
              <a:t> utilise les couches différemment.</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9</a:t>
            </a:fld>
            <a:endParaRPr lang="fr-CH" altLang="fr-FR"/>
          </a:p>
        </p:txBody>
      </p:sp>
    </p:spTree>
    <p:extLst>
      <p:ext uri="{BB962C8B-B14F-4D97-AF65-F5344CB8AC3E}">
        <p14:creationId xmlns:p14="http://schemas.microsoft.com/office/powerpoint/2010/main" val="1967574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Dans l’idéal on voudrait communiquer avec tout, on peut déjà le faire pour les appareils mentionnés ci-dessus</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11</a:t>
            </a:fld>
            <a:endParaRPr lang="fr-CH" altLang="fr-FR"/>
          </a:p>
        </p:txBody>
      </p:sp>
    </p:spTree>
    <p:extLst>
      <p:ext uri="{BB962C8B-B14F-4D97-AF65-F5344CB8AC3E}">
        <p14:creationId xmlns:p14="http://schemas.microsoft.com/office/powerpoint/2010/main" val="2780925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Les services principaux disponibles pour OPC </a:t>
            </a:r>
            <a:r>
              <a:rPr lang="fr-CH" dirty="0" err="1"/>
              <a:t>UA</a:t>
            </a:r>
            <a:endParaRPr lang="fr-CH" dirty="0"/>
          </a:p>
          <a:p>
            <a:r>
              <a:rPr lang="fr-CH" dirty="0"/>
              <a:t>Lire les données</a:t>
            </a:r>
          </a:p>
          <a:p>
            <a:r>
              <a:rPr lang="fr-CH" dirty="0"/>
              <a:t>Ecrire les données </a:t>
            </a:r>
          </a:p>
          <a:p>
            <a:r>
              <a:rPr lang="fr-CH" dirty="0"/>
              <a:t>Appeler des méthodes</a:t>
            </a:r>
          </a:p>
          <a:p>
            <a:r>
              <a:rPr lang="fr-CH" dirty="0"/>
              <a:t>Accès à l’historique (Cela implique que OPC </a:t>
            </a:r>
            <a:r>
              <a:rPr lang="fr-CH" dirty="0" err="1"/>
              <a:t>UA</a:t>
            </a:r>
            <a:r>
              <a:rPr lang="fr-CH" dirty="0"/>
              <a:t> côté serveur puisse accéder à une DB.</a:t>
            </a:r>
          </a:p>
          <a:p>
            <a:r>
              <a:rPr lang="fr-CH" dirty="0"/>
              <a:t>DB peut être un simple fichier ou un espace mémoire, ce n’est pas le problème de celui qui accède aux données.</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12</a:t>
            </a:fld>
            <a:endParaRPr lang="fr-CH" altLang="fr-FR"/>
          </a:p>
        </p:txBody>
      </p:sp>
    </p:spTree>
    <p:extLst>
      <p:ext uri="{BB962C8B-B14F-4D97-AF65-F5344CB8AC3E}">
        <p14:creationId xmlns:p14="http://schemas.microsoft.com/office/powerpoint/2010/main" val="1325124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La principale force de OPC </a:t>
            </a:r>
            <a:r>
              <a:rPr lang="fr-CH" dirty="0" err="1"/>
              <a:t>UA</a:t>
            </a:r>
            <a:r>
              <a:rPr lang="fr-CH" dirty="0"/>
              <a:t>, c’est que l’on ne définit pas seulement les données</a:t>
            </a:r>
            <a:br>
              <a:rPr lang="fr-CH" dirty="0"/>
            </a:br>
            <a:r>
              <a:rPr lang="fr-CH" dirty="0"/>
              <a:t>Mais que l’on peut aussi définir la structure de l’accès aux données (</a:t>
            </a:r>
            <a:r>
              <a:rPr lang="fr-CH" dirty="0" err="1"/>
              <a:t>STRUCT</a:t>
            </a:r>
            <a:r>
              <a:rPr lang="fr-CH" dirty="0"/>
              <a:t>)</a:t>
            </a:r>
          </a:p>
          <a:p>
            <a:r>
              <a:rPr lang="fr-CH" dirty="0"/>
              <a:t>Mais cela va plus loin, on peut définir des méthodes (en </a:t>
            </a:r>
            <a:r>
              <a:rPr lang="fr-CH" dirty="0" err="1"/>
              <a:t>object</a:t>
            </a:r>
            <a:r>
              <a:rPr lang="fr-CH" dirty="0"/>
              <a:t> une méthode) en</a:t>
            </a:r>
          </a:p>
          <a:p>
            <a:r>
              <a:rPr lang="fr-CH" dirty="0"/>
              <a:t>IEC 61131-3, cela pourrait signifier que l’on appelle un FB sur demande !</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13</a:t>
            </a:fld>
            <a:endParaRPr lang="fr-CH" altLang="fr-FR"/>
          </a:p>
        </p:txBody>
      </p:sp>
    </p:spTree>
    <p:extLst>
      <p:ext uri="{BB962C8B-B14F-4D97-AF65-F5344CB8AC3E}">
        <p14:creationId xmlns:p14="http://schemas.microsoft.com/office/powerpoint/2010/main" val="3740132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Pour le malheur de la représentation OPC </a:t>
            </a:r>
            <a:r>
              <a:rPr lang="fr-CH" dirty="0" err="1"/>
              <a:t>UA</a:t>
            </a:r>
            <a:r>
              <a:rPr lang="fr-CH" dirty="0"/>
              <a:t>, c’est qu’il va plus loin que </a:t>
            </a:r>
            <a:r>
              <a:rPr lang="fr-CH" dirty="0" err="1"/>
              <a:t>UML</a:t>
            </a:r>
            <a:r>
              <a:rPr lang="fr-CH" dirty="0"/>
              <a:t> et de fait, définit son </a:t>
            </a:r>
            <a:r>
              <a:rPr lang="fr-CH" dirty="0" err="1"/>
              <a:t>propore</a:t>
            </a:r>
            <a:r>
              <a:rPr lang="fr-CH" dirty="0"/>
              <a:t> modèle…</a:t>
            </a:r>
          </a:p>
          <a:p>
            <a:r>
              <a:rPr lang="fr-CH" dirty="0"/>
              <a:t>Le programme, mais aussi les types.</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14</a:t>
            </a:fld>
            <a:endParaRPr lang="fr-CH" altLang="fr-FR"/>
          </a:p>
        </p:txBody>
      </p:sp>
    </p:spTree>
    <p:extLst>
      <p:ext uri="{BB962C8B-B14F-4D97-AF65-F5344CB8AC3E}">
        <p14:creationId xmlns:p14="http://schemas.microsoft.com/office/powerpoint/2010/main" val="352962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Contrairement au simple </a:t>
            </a:r>
            <a:r>
              <a:rPr lang="fr-CH" dirty="0" err="1"/>
              <a:t>UML</a:t>
            </a:r>
            <a:r>
              <a:rPr lang="fr-CH" dirty="0"/>
              <a:t>, le model objet permet de «mélanger» instances et objets.</a:t>
            </a:r>
            <a:endParaRPr lang="en-GB" dirty="0"/>
          </a:p>
        </p:txBody>
      </p:sp>
      <p:sp>
        <p:nvSpPr>
          <p:cNvPr id="4" name="Espace réservé du numéro de diapositive 3"/>
          <p:cNvSpPr>
            <a:spLocks noGrp="1"/>
          </p:cNvSpPr>
          <p:nvPr>
            <p:ph type="sldNum"/>
          </p:nvPr>
        </p:nvSpPr>
        <p:spPr/>
        <p:txBody>
          <a:bodyPr/>
          <a:lstStyle/>
          <a:p>
            <a:fld id="{09A0BFB9-CFF1-4AC3-9E1B-D21FC9351031}" type="slidenum">
              <a:rPr lang="fr-CH" altLang="fr-FR" smtClean="0"/>
              <a:pPr/>
              <a:t>15</a:t>
            </a:fld>
            <a:endParaRPr lang="fr-CH" altLang="fr-FR"/>
          </a:p>
        </p:txBody>
      </p:sp>
    </p:spTree>
    <p:extLst>
      <p:ext uri="{BB962C8B-B14F-4D97-AF65-F5344CB8AC3E}">
        <p14:creationId xmlns:p14="http://schemas.microsoft.com/office/powerpoint/2010/main" val="385679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237739" y="1122279"/>
            <a:ext cx="7430523" cy="2387364"/>
          </a:xfrm>
        </p:spPr>
        <p:txBody>
          <a:bodyPr anchor="b"/>
          <a:lstStyle>
            <a:lvl1pPr algn="ctr">
              <a:defRPr sz="6000"/>
            </a:lvl1pPr>
          </a:lstStyle>
          <a:p>
            <a:r>
              <a:rPr lang="en-US"/>
              <a:t>Click to edit Master title style</a:t>
            </a:r>
            <a:endParaRPr lang="fr-CH"/>
          </a:p>
        </p:txBody>
      </p:sp>
      <p:sp>
        <p:nvSpPr>
          <p:cNvPr id="3" name="Sous-titre 2"/>
          <p:cNvSpPr>
            <a:spLocks noGrp="1"/>
          </p:cNvSpPr>
          <p:nvPr>
            <p:ph type="subTitle" idx="1"/>
          </p:nvPr>
        </p:nvSpPr>
        <p:spPr>
          <a:xfrm>
            <a:off x="1237739" y="3602047"/>
            <a:ext cx="7430523" cy="16565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H"/>
          </a:p>
        </p:txBody>
      </p:sp>
    </p:spTree>
    <p:extLst>
      <p:ext uri="{BB962C8B-B14F-4D97-AF65-F5344CB8AC3E}">
        <p14:creationId xmlns:p14="http://schemas.microsoft.com/office/powerpoint/2010/main" val="72270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H"/>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101665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175334" y="20161"/>
            <a:ext cx="2225746" cy="6096934"/>
          </a:xfrm>
        </p:spPr>
        <p:txBody>
          <a:bodyPr vert="eaVert"/>
          <a:lstStyle/>
          <a:p>
            <a:r>
              <a:rPr lang="en-US"/>
              <a:t>Click to edit Master title style</a:t>
            </a:r>
            <a:endParaRPr lang="fr-CH"/>
          </a:p>
        </p:txBody>
      </p:sp>
      <p:sp>
        <p:nvSpPr>
          <p:cNvPr id="3" name="Espace réservé du texte vertical 2"/>
          <p:cNvSpPr>
            <a:spLocks noGrp="1"/>
          </p:cNvSpPr>
          <p:nvPr>
            <p:ph type="body" orient="vert" idx="1"/>
          </p:nvPr>
        </p:nvSpPr>
        <p:spPr>
          <a:xfrm>
            <a:off x="495369" y="20161"/>
            <a:ext cx="6548958" cy="60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1795298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495369" y="20161"/>
            <a:ext cx="8905711" cy="1651498"/>
          </a:xfrm>
        </p:spPr>
        <p:txBody>
          <a:bodyPr/>
          <a:lstStyle/>
          <a:p>
            <a:r>
              <a:rPr lang="en-US"/>
              <a:t>Click to edit Master title style</a:t>
            </a:r>
            <a:endParaRPr lang="fr-CH"/>
          </a:p>
        </p:txBody>
      </p:sp>
    </p:spTree>
    <p:extLst>
      <p:ext uri="{BB962C8B-B14F-4D97-AF65-F5344CB8AC3E}">
        <p14:creationId xmlns:p14="http://schemas.microsoft.com/office/powerpoint/2010/main" val="2978197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237739" y="1122279"/>
            <a:ext cx="7430523" cy="2387364"/>
          </a:xfrm>
        </p:spPr>
        <p:txBody>
          <a:bodyPr anchor="b"/>
          <a:lstStyle>
            <a:lvl1pPr algn="ctr">
              <a:defRPr sz="6000"/>
            </a:lvl1pPr>
          </a:lstStyle>
          <a:p>
            <a:r>
              <a:rPr lang="fr-FR"/>
              <a:t>Modifiez le style du titre</a:t>
            </a:r>
            <a:endParaRPr lang="fr-CH"/>
          </a:p>
        </p:txBody>
      </p:sp>
      <p:sp>
        <p:nvSpPr>
          <p:cNvPr id="3" name="Sous-titre 2"/>
          <p:cNvSpPr>
            <a:spLocks noGrp="1"/>
          </p:cNvSpPr>
          <p:nvPr>
            <p:ph type="subTitle" idx="1"/>
          </p:nvPr>
        </p:nvSpPr>
        <p:spPr>
          <a:xfrm>
            <a:off x="1237739" y="3602047"/>
            <a:ext cx="7430523" cy="16565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Tree>
    <p:extLst>
      <p:ext uri="{BB962C8B-B14F-4D97-AF65-F5344CB8AC3E}">
        <p14:creationId xmlns:p14="http://schemas.microsoft.com/office/powerpoint/2010/main" val="3605042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4064946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75503" y="1710300"/>
            <a:ext cx="8544078" cy="2852740"/>
          </a:xfrm>
        </p:spPr>
        <p:txBody>
          <a:bodyPr anchor="b"/>
          <a:lstStyle>
            <a:lvl1pPr>
              <a:defRPr sz="6000"/>
            </a:lvl1pPr>
          </a:lstStyle>
          <a:p>
            <a:r>
              <a:rPr lang="fr-FR"/>
              <a:t>Modifiez le style du titre</a:t>
            </a:r>
            <a:endParaRPr lang="fr-CH"/>
          </a:p>
        </p:txBody>
      </p:sp>
      <p:sp>
        <p:nvSpPr>
          <p:cNvPr id="3" name="Espace réservé du texte 2"/>
          <p:cNvSpPr>
            <a:spLocks noGrp="1"/>
          </p:cNvSpPr>
          <p:nvPr>
            <p:ph type="body" idx="1"/>
          </p:nvPr>
        </p:nvSpPr>
        <p:spPr>
          <a:xfrm>
            <a:off x="675503" y="4589921"/>
            <a:ext cx="8544078" cy="150029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Modifiez les styles du texte du masque</a:t>
            </a:r>
          </a:p>
        </p:txBody>
      </p:sp>
    </p:spTree>
    <p:extLst>
      <p:ext uri="{BB962C8B-B14F-4D97-AF65-F5344CB8AC3E}">
        <p14:creationId xmlns:p14="http://schemas.microsoft.com/office/powerpoint/2010/main" val="2320697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
        <p:nvSpPr>
          <p:cNvPr id="3" name="Espace réservé du contenu 2"/>
          <p:cNvSpPr>
            <a:spLocks noGrp="1"/>
          </p:cNvSpPr>
          <p:nvPr>
            <p:ph sz="half" idx="1"/>
          </p:nvPr>
        </p:nvSpPr>
        <p:spPr>
          <a:xfrm>
            <a:off x="495369" y="1604457"/>
            <a:ext cx="4391446" cy="452439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half" idx="2"/>
          </p:nvPr>
        </p:nvSpPr>
        <p:spPr>
          <a:xfrm>
            <a:off x="5017822" y="1604457"/>
            <a:ext cx="4391446" cy="452439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2391846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82325" y="364574"/>
            <a:ext cx="8544079" cy="1325566"/>
          </a:xfrm>
        </p:spPr>
        <p:txBody>
          <a:bodyPr/>
          <a:lstStyle/>
          <a:p>
            <a:r>
              <a:rPr lang="fr-FR"/>
              <a:t>Modifiez le style du titre</a:t>
            </a:r>
            <a:endParaRPr lang="fr-CH"/>
          </a:p>
        </p:txBody>
      </p:sp>
      <p:sp>
        <p:nvSpPr>
          <p:cNvPr id="3" name="Espace réservé du texte 2"/>
          <p:cNvSpPr>
            <a:spLocks noGrp="1"/>
          </p:cNvSpPr>
          <p:nvPr>
            <p:ph type="body" idx="1"/>
          </p:nvPr>
        </p:nvSpPr>
        <p:spPr>
          <a:xfrm>
            <a:off x="682326" y="1681740"/>
            <a:ext cx="4190843" cy="8232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82326" y="2504969"/>
            <a:ext cx="4190843" cy="368436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p:cNvSpPr>
            <a:spLocks noGrp="1"/>
          </p:cNvSpPr>
          <p:nvPr>
            <p:ph type="body" sz="quarter" idx="3"/>
          </p:nvPr>
        </p:nvSpPr>
        <p:spPr>
          <a:xfrm>
            <a:off x="5015092" y="1681740"/>
            <a:ext cx="4211312" cy="8232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5015092" y="2504969"/>
            <a:ext cx="4211312" cy="368436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3906019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Tree>
    <p:extLst>
      <p:ext uri="{BB962C8B-B14F-4D97-AF65-F5344CB8AC3E}">
        <p14:creationId xmlns:p14="http://schemas.microsoft.com/office/powerpoint/2010/main" val="578617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429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H"/>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306967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2325" y="456976"/>
            <a:ext cx="3194648" cy="1601097"/>
          </a:xfrm>
        </p:spPr>
        <p:txBody>
          <a:bodyPr anchor="b"/>
          <a:lstStyle>
            <a:lvl1pPr>
              <a:defRPr sz="3200"/>
            </a:lvl1pPr>
          </a:lstStyle>
          <a:p>
            <a:r>
              <a:rPr lang="fr-FR"/>
              <a:t>Modifiez le style du titre</a:t>
            </a:r>
            <a:endParaRPr lang="fr-CH"/>
          </a:p>
        </p:txBody>
      </p:sp>
      <p:sp>
        <p:nvSpPr>
          <p:cNvPr id="3" name="Espace réservé du contenu 2"/>
          <p:cNvSpPr>
            <a:spLocks noGrp="1"/>
          </p:cNvSpPr>
          <p:nvPr>
            <p:ph idx="1"/>
          </p:nvPr>
        </p:nvSpPr>
        <p:spPr>
          <a:xfrm>
            <a:off x="4211312" y="987875"/>
            <a:ext cx="5015092" cy="48738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p:cNvSpPr>
            <a:spLocks noGrp="1"/>
          </p:cNvSpPr>
          <p:nvPr>
            <p:ph type="body" sz="half" idx="2"/>
          </p:nvPr>
        </p:nvSpPr>
        <p:spPr>
          <a:xfrm>
            <a:off x="682325" y="2058073"/>
            <a:ext cx="3194648" cy="38103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Tree>
    <p:extLst>
      <p:ext uri="{BB962C8B-B14F-4D97-AF65-F5344CB8AC3E}">
        <p14:creationId xmlns:p14="http://schemas.microsoft.com/office/powerpoint/2010/main" val="631990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2325" y="456976"/>
            <a:ext cx="3194648" cy="1601097"/>
          </a:xfrm>
        </p:spPr>
        <p:txBody>
          <a:bodyPr anchor="b"/>
          <a:lstStyle>
            <a:lvl1pPr>
              <a:defRPr sz="3200"/>
            </a:lvl1pPr>
          </a:lstStyle>
          <a:p>
            <a:r>
              <a:rPr lang="fr-FR"/>
              <a:t>Modifiez le style du titre</a:t>
            </a:r>
            <a:endParaRPr lang="fr-CH"/>
          </a:p>
        </p:txBody>
      </p:sp>
      <p:sp>
        <p:nvSpPr>
          <p:cNvPr id="3" name="Espace réservé pour une image  2"/>
          <p:cNvSpPr>
            <a:spLocks noGrp="1"/>
          </p:cNvSpPr>
          <p:nvPr>
            <p:ph type="pic" idx="1"/>
          </p:nvPr>
        </p:nvSpPr>
        <p:spPr>
          <a:xfrm>
            <a:off x="4211312" y="987875"/>
            <a:ext cx="5015092" cy="487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Espace réservé du texte 3"/>
          <p:cNvSpPr>
            <a:spLocks noGrp="1"/>
          </p:cNvSpPr>
          <p:nvPr>
            <p:ph type="body" sz="half" idx="2"/>
          </p:nvPr>
        </p:nvSpPr>
        <p:spPr>
          <a:xfrm>
            <a:off x="682325" y="2058073"/>
            <a:ext cx="3194648" cy="38103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Tree>
    <p:extLst>
      <p:ext uri="{BB962C8B-B14F-4D97-AF65-F5344CB8AC3E}">
        <p14:creationId xmlns:p14="http://schemas.microsoft.com/office/powerpoint/2010/main" val="1917903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4047704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180792" y="273851"/>
            <a:ext cx="2228475" cy="5855004"/>
          </a:xfrm>
        </p:spPr>
        <p:txBody>
          <a:bodyPr vert="eaVert"/>
          <a:lstStyle/>
          <a:p>
            <a:r>
              <a:rPr lang="fr-FR"/>
              <a:t>Modifiez le style du titre</a:t>
            </a:r>
            <a:endParaRPr lang="fr-CH"/>
          </a:p>
        </p:txBody>
      </p:sp>
      <p:sp>
        <p:nvSpPr>
          <p:cNvPr id="3" name="Espace réservé du texte vertical 2"/>
          <p:cNvSpPr>
            <a:spLocks noGrp="1"/>
          </p:cNvSpPr>
          <p:nvPr>
            <p:ph type="body" orient="vert" idx="1"/>
          </p:nvPr>
        </p:nvSpPr>
        <p:spPr>
          <a:xfrm>
            <a:off x="495369" y="273851"/>
            <a:ext cx="6554417" cy="5855004"/>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28168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75503" y="1710300"/>
            <a:ext cx="8544078" cy="2852740"/>
          </a:xfrm>
        </p:spPr>
        <p:txBody>
          <a:bodyPr anchor="b"/>
          <a:lstStyle>
            <a:lvl1pPr>
              <a:defRPr sz="6000"/>
            </a:lvl1pPr>
          </a:lstStyle>
          <a:p>
            <a:r>
              <a:rPr lang="en-US"/>
              <a:t>Click to edit Master title style</a:t>
            </a:r>
            <a:endParaRPr lang="fr-CH"/>
          </a:p>
        </p:txBody>
      </p:sp>
      <p:sp>
        <p:nvSpPr>
          <p:cNvPr id="3" name="Espace réservé du texte 2"/>
          <p:cNvSpPr>
            <a:spLocks noGrp="1"/>
          </p:cNvSpPr>
          <p:nvPr>
            <p:ph type="body" idx="1"/>
          </p:nvPr>
        </p:nvSpPr>
        <p:spPr>
          <a:xfrm>
            <a:off x="675503" y="4589921"/>
            <a:ext cx="8544078" cy="150029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00583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H"/>
          </a:p>
        </p:txBody>
      </p:sp>
      <p:sp>
        <p:nvSpPr>
          <p:cNvPr id="3" name="Espace réservé du contenu 2"/>
          <p:cNvSpPr>
            <a:spLocks noGrp="1"/>
          </p:cNvSpPr>
          <p:nvPr>
            <p:ph sz="half" idx="1"/>
          </p:nvPr>
        </p:nvSpPr>
        <p:spPr>
          <a:xfrm>
            <a:off x="495368" y="1599416"/>
            <a:ext cx="4387352" cy="4517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Espace réservé du contenu 3"/>
          <p:cNvSpPr>
            <a:spLocks noGrp="1"/>
          </p:cNvSpPr>
          <p:nvPr>
            <p:ph sz="half" idx="2"/>
          </p:nvPr>
        </p:nvSpPr>
        <p:spPr>
          <a:xfrm>
            <a:off x="5013727" y="1599416"/>
            <a:ext cx="4387352" cy="4517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317143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82325" y="364574"/>
            <a:ext cx="8544079" cy="1325566"/>
          </a:xfrm>
        </p:spPr>
        <p:txBody>
          <a:bodyPr/>
          <a:lstStyle/>
          <a:p>
            <a:r>
              <a:rPr lang="en-US"/>
              <a:t>Click to edit Master title style</a:t>
            </a:r>
            <a:endParaRPr lang="fr-CH"/>
          </a:p>
        </p:txBody>
      </p:sp>
      <p:sp>
        <p:nvSpPr>
          <p:cNvPr id="3" name="Espace réservé du texte 2"/>
          <p:cNvSpPr>
            <a:spLocks noGrp="1"/>
          </p:cNvSpPr>
          <p:nvPr>
            <p:ph type="body" idx="1"/>
          </p:nvPr>
        </p:nvSpPr>
        <p:spPr>
          <a:xfrm>
            <a:off x="682326" y="1681740"/>
            <a:ext cx="4190843" cy="8232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Espace réservé du contenu 3"/>
          <p:cNvSpPr>
            <a:spLocks noGrp="1"/>
          </p:cNvSpPr>
          <p:nvPr>
            <p:ph sz="half" idx="2"/>
          </p:nvPr>
        </p:nvSpPr>
        <p:spPr>
          <a:xfrm>
            <a:off x="682326" y="2504969"/>
            <a:ext cx="4190843" cy="3684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Espace réservé du texte 4"/>
          <p:cNvSpPr>
            <a:spLocks noGrp="1"/>
          </p:cNvSpPr>
          <p:nvPr>
            <p:ph type="body" sz="quarter" idx="3"/>
          </p:nvPr>
        </p:nvSpPr>
        <p:spPr>
          <a:xfrm>
            <a:off x="5015092" y="1681740"/>
            <a:ext cx="4211312" cy="8232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Espace réservé du contenu 5"/>
          <p:cNvSpPr>
            <a:spLocks noGrp="1"/>
          </p:cNvSpPr>
          <p:nvPr>
            <p:ph sz="quarter" idx="4"/>
          </p:nvPr>
        </p:nvSpPr>
        <p:spPr>
          <a:xfrm>
            <a:off x="5015092" y="2504969"/>
            <a:ext cx="4211312" cy="3684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68534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H"/>
          </a:p>
        </p:txBody>
      </p:sp>
    </p:spTree>
    <p:extLst>
      <p:ext uri="{BB962C8B-B14F-4D97-AF65-F5344CB8AC3E}">
        <p14:creationId xmlns:p14="http://schemas.microsoft.com/office/powerpoint/2010/main" val="166363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088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2325" y="456976"/>
            <a:ext cx="3194648" cy="1601097"/>
          </a:xfrm>
        </p:spPr>
        <p:txBody>
          <a:bodyPr anchor="b"/>
          <a:lstStyle>
            <a:lvl1pPr>
              <a:defRPr sz="3200"/>
            </a:lvl1pPr>
          </a:lstStyle>
          <a:p>
            <a:r>
              <a:rPr lang="en-US"/>
              <a:t>Click to edit Master title style</a:t>
            </a:r>
            <a:endParaRPr lang="fr-CH"/>
          </a:p>
        </p:txBody>
      </p:sp>
      <p:sp>
        <p:nvSpPr>
          <p:cNvPr id="3" name="Espace réservé du contenu 2"/>
          <p:cNvSpPr>
            <a:spLocks noGrp="1"/>
          </p:cNvSpPr>
          <p:nvPr>
            <p:ph idx="1"/>
          </p:nvPr>
        </p:nvSpPr>
        <p:spPr>
          <a:xfrm>
            <a:off x="4211312" y="987875"/>
            <a:ext cx="5015092" cy="48738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Espace réservé du texte 3"/>
          <p:cNvSpPr>
            <a:spLocks noGrp="1"/>
          </p:cNvSpPr>
          <p:nvPr>
            <p:ph type="body" sz="half" idx="2"/>
          </p:nvPr>
        </p:nvSpPr>
        <p:spPr>
          <a:xfrm>
            <a:off x="682325" y="2058073"/>
            <a:ext cx="3194648" cy="38103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3240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2325" y="456976"/>
            <a:ext cx="3194648" cy="1601097"/>
          </a:xfrm>
        </p:spPr>
        <p:txBody>
          <a:bodyPr anchor="b"/>
          <a:lstStyle>
            <a:lvl1pPr>
              <a:defRPr sz="3200"/>
            </a:lvl1pPr>
          </a:lstStyle>
          <a:p>
            <a:r>
              <a:rPr lang="en-US"/>
              <a:t>Click to edit Master title style</a:t>
            </a:r>
            <a:endParaRPr lang="fr-CH"/>
          </a:p>
        </p:txBody>
      </p:sp>
      <p:sp>
        <p:nvSpPr>
          <p:cNvPr id="3" name="Espace réservé pour une image  2"/>
          <p:cNvSpPr>
            <a:spLocks noGrp="1"/>
          </p:cNvSpPr>
          <p:nvPr>
            <p:ph type="pic" idx="1"/>
          </p:nvPr>
        </p:nvSpPr>
        <p:spPr>
          <a:xfrm>
            <a:off x="4211312" y="987875"/>
            <a:ext cx="5015092" cy="487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fr-CH" noProof="0"/>
          </a:p>
        </p:txBody>
      </p:sp>
      <p:sp>
        <p:nvSpPr>
          <p:cNvPr id="4" name="Espace réservé du texte 3"/>
          <p:cNvSpPr>
            <a:spLocks noGrp="1"/>
          </p:cNvSpPr>
          <p:nvPr>
            <p:ph type="body" sz="half" idx="2"/>
          </p:nvPr>
        </p:nvSpPr>
        <p:spPr>
          <a:xfrm>
            <a:off x="682325" y="2058073"/>
            <a:ext cx="3194648" cy="38103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65743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C57AC39-F5C9-4022-862B-D75095479746}"/>
              </a:ext>
            </a:extLst>
          </p:cNvPr>
          <p:cNvSpPr>
            <a:spLocks noGrp="1" noChangeArrowheads="1"/>
          </p:cNvSpPr>
          <p:nvPr>
            <p:ph type="title"/>
          </p:nvPr>
        </p:nvSpPr>
        <p:spPr bwMode="auto">
          <a:xfrm>
            <a:off x="495300" y="20638"/>
            <a:ext cx="8905875"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720" tIns="49680" rIns="99720" bIns="49680" numCol="1" anchor="ctr" anchorCtr="0" compatLnSpc="1">
            <a:prstTxWarp prst="textNoShape">
              <a:avLst/>
            </a:prstTxWarp>
          </a:bodyPr>
          <a:lstStyle/>
          <a:p>
            <a:pPr lvl="0"/>
            <a:r>
              <a:rPr lang="en-GB" altLang="fr-FR"/>
              <a:t>Cliquez pour éditer le format du texte-titre</a:t>
            </a:r>
          </a:p>
        </p:txBody>
      </p:sp>
      <p:sp>
        <p:nvSpPr>
          <p:cNvPr id="1027" name="Rectangle 2">
            <a:extLst>
              <a:ext uri="{FF2B5EF4-FFF2-40B4-BE49-F238E27FC236}">
                <a16:creationId xmlns:a16="http://schemas.microsoft.com/office/drawing/2014/main" id="{C6D34FD5-CAF1-4AA9-9B1B-16D237BE8C4F}"/>
              </a:ext>
            </a:extLst>
          </p:cNvPr>
          <p:cNvSpPr>
            <a:spLocks noGrp="1" noChangeArrowheads="1"/>
          </p:cNvSpPr>
          <p:nvPr>
            <p:ph type="body" idx="1"/>
          </p:nvPr>
        </p:nvSpPr>
        <p:spPr bwMode="auto">
          <a:xfrm>
            <a:off x="495300" y="1600200"/>
            <a:ext cx="8905875" cy="451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720" tIns="49680" rIns="99720" bIns="49680" numCol="1" anchor="t" anchorCtr="0" compatLnSpc="1">
            <a:prstTxWarp prst="textNoShape">
              <a:avLst/>
            </a:prstTxWarp>
          </a:bodyPr>
          <a:lstStyle/>
          <a:p>
            <a:pPr lvl="0"/>
            <a:r>
              <a:rPr lang="en-GB" altLang="fr-FR"/>
              <a:t>Cliquez pour éditer le format du plan de texte</a:t>
            </a:r>
          </a:p>
          <a:p>
            <a:pPr lvl="1"/>
            <a:r>
              <a:rPr lang="en-GB" altLang="fr-FR"/>
              <a:t>Second niveau de plan</a:t>
            </a:r>
          </a:p>
          <a:p>
            <a:pPr lvl="2"/>
            <a:r>
              <a:rPr lang="en-GB" altLang="fr-FR"/>
              <a:t>Troisième niveau de plan</a:t>
            </a:r>
          </a:p>
          <a:p>
            <a:pPr lvl="3"/>
            <a:r>
              <a:rPr lang="en-GB" altLang="fr-FR"/>
              <a:t>Quatrième niveau de plan</a:t>
            </a:r>
          </a:p>
          <a:p>
            <a:pPr lvl="4"/>
            <a:r>
              <a:rPr lang="en-GB" altLang="fr-FR"/>
              <a:t>Cinquième niveau de plan</a:t>
            </a:r>
          </a:p>
          <a:p>
            <a:pPr lvl="4"/>
            <a:r>
              <a:rPr lang="en-GB" altLang="fr-FR"/>
              <a:t>Sixième niveau de plan</a:t>
            </a:r>
          </a:p>
          <a:p>
            <a:pPr lvl="4"/>
            <a:r>
              <a:rPr lang="en-GB" altLang="fr-FR"/>
              <a:t>Septième niveau de plan</a:t>
            </a:r>
          </a:p>
          <a:p>
            <a:pPr lvl="4"/>
            <a:r>
              <a:rPr lang="en-GB" altLang="fr-FR"/>
              <a:t>Huitième niveau de plan</a:t>
            </a:r>
          </a:p>
          <a:p>
            <a:pPr lvl="4"/>
            <a:r>
              <a:rPr lang="en-GB" altLang="fr-FR"/>
              <a:t>Neuvième niveau de plan</a:t>
            </a:r>
          </a:p>
        </p:txBody>
      </p:sp>
      <p:pic>
        <p:nvPicPr>
          <p:cNvPr id="1028" name="Image 5">
            <a:extLst>
              <a:ext uri="{FF2B5EF4-FFF2-40B4-BE49-F238E27FC236}">
                <a16:creationId xmlns:a16="http://schemas.microsoft.com/office/drawing/2014/main" id="{9A3C9895-09BF-4A76-A9B8-26575486147D}"/>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460625" y="2746375"/>
            <a:ext cx="497522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defTabSz="449263" rtl="0" eaLnBrk="1" fontAlgn="base" hangingPunct="1">
        <a:spcBef>
          <a:spcPct val="0"/>
        </a:spcBef>
        <a:spcAft>
          <a:spcPct val="0"/>
        </a:spcAft>
        <a:buClr>
          <a:srgbClr val="000000"/>
        </a:buClr>
        <a:buSzPct val="100000"/>
        <a:buFont typeface="Times New Roman" panose="02020603050405020304" pitchFamily="18" charset="0"/>
        <a:defRPr sz="4800" kern="1200">
          <a:solidFill>
            <a:srgbClr val="000000"/>
          </a:solidFill>
          <a:latin typeface="+mj-lt"/>
          <a:ea typeface="+mj-ea"/>
          <a:cs typeface="+mj-cs"/>
        </a:defRPr>
      </a:lvl1pPr>
      <a:lvl2pPr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2pPr>
      <a:lvl3pPr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3pPr>
      <a:lvl4pPr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4pPr>
      <a:lvl5pPr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5pPr>
      <a:lvl6pPr marL="25146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6pPr>
      <a:lvl7pPr marL="29718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7pPr>
      <a:lvl8pPr marL="3429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8pPr>
      <a:lvl9pPr marL="3886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9pPr>
    </p:titleStyle>
    <p:bodyStyle>
      <a:lvl1pPr marL="342900" indent="-342900" algn="l" defTabSz="449263" rtl="0" eaLnBrk="1" fontAlgn="base" hangingPunct="1">
        <a:spcBef>
          <a:spcPts val="875"/>
        </a:spcBef>
        <a:spcAft>
          <a:spcPct val="0"/>
        </a:spcAft>
        <a:buClr>
          <a:srgbClr val="000000"/>
        </a:buClr>
        <a:buSzPct val="100000"/>
        <a:buFont typeface="Times New Roman" panose="02020603050405020304" pitchFamily="18" charset="0"/>
        <a:defRPr sz="3500" kern="1200">
          <a:solidFill>
            <a:srgbClr val="000000"/>
          </a:solidFill>
          <a:latin typeface="+mn-lt"/>
          <a:ea typeface="+mn-ea"/>
          <a:cs typeface="+mn-cs"/>
        </a:defRPr>
      </a:lvl1pPr>
      <a:lvl2pPr marL="742950" indent="-285750" algn="l" defTabSz="449263" rtl="0" eaLnBrk="1" fontAlgn="base" hangingPunct="1">
        <a:spcBef>
          <a:spcPts val="750"/>
        </a:spcBef>
        <a:spcAft>
          <a:spcPct val="0"/>
        </a:spcAft>
        <a:buClr>
          <a:srgbClr val="000000"/>
        </a:buClr>
        <a:buSzPct val="100000"/>
        <a:buFont typeface="Times New Roman" panose="02020603050405020304" pitchFamily="18" charset="0"/>
        <a:defRPr sz="3000" kern="1200">
          <a:solidFill>
            <a:srgbClr val="000000"/>
          </a:solidFill>
          <a:latin typeface="+mn-lt"/>
          <a:ea typeface="+mn-ea"/>
          <a:cs typeface="+mn-cs"/>
        </a:defRPr>
      </a:lvl2pPr>
      <a:lvl3pPr marL="1143000" indent="-228600" algn="l" defTabSz="449263" rtl="0" eaLnBrk="1" fontAlgn="base" hangingPunct="1">
        <a:spcBef>
          <a:spcPts val="650"/>
        </a:spcBef>
        <a:spcAft>
          <a:spcPct val="0"/>
        </a:spcAft>
        <a:buClr>
          <a:srgbClr val="000000"/>
        </a:buClr>
        <a:buSzPct val="100000"/>
        <a:buFont typeface="Times New Roman" panose="02020603050405020304" pitchFamily="18" charset="0"/>
        <a:defRPr sz="2600" kern="1200">
          <a:solidFill>
            <a:srgbClr val="000000"/>
          </a:solidFill>
          <a:latin typeface="+mn-lt"/>
          <a:ea typeface="+mn-ea"/>
          <a:cs typeface="+mn-cs"/>
        </a:defRPr>
      </a:lvl3pPr>
      <a:lvl4pPr marL="1600200" indent="-228600" algn="l" defTabSz="449263" rtl="0" eaLnBrk="1" fontAlgn="base" hangingPunct="1">
        <a:spcBef>
          <a:spcPts val="550"/>
        </a:spcBef>
        <a:spcAft>
          <a:spcPct val="0"/>
        </a:spcAft>
        <a:buClr>
          <a:srgbClr val="000000"/>
        </a:buClr>
        <a:buSzPct val="100000"/>
        <a:buFont typeface="Times New Roman" panose="02020603050405020304" pitchFamily="18" charset="0"/>
        <a:defRPr sz="2200" kern="1200">
          <a:solidFill>
            <a:srgbClr val="000000"/>
          </a:solidFill>
          <a:latin typeface="+mn-lt"/>
          <a:ea typeface="+mn-ea"/>
          <a:cs typeface="+mn-cs"/>
        </a:defRPr>
      </a:lvl4pPr>
      <a:lvl5pPr marL="2057400" indent="-228600" algn="l" defTabSz="449263" rtl="0" eaLnBrk="1" fontAlgn="base" hangingPunct="1">
        <a:spcBef>
          <a:spcPts val="550"/>
        </a:spcBef>
        <a:spcAft>
          <a:spcPct val="0"/>
        </a:spcAft>
        <a:buClr>
          <a:srgbClr val="000000"/>
        </a:buClr>
        <a:buSzPct val="100000"/>
        <a:buFont typeface="Times New Roman" panose="02020603050405020304" pitchFamily="18" charset="0"/>
        <a:defRPr sz="2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719C7E35-6100-47D2-81E9-73C8851E7761}"/>
              </a:ext>
            </a:extLst>
          </p:cNvPr>
          <p:cNvSpPr>
            <a:spLocks noGrp="1" noChangeArrowheads="1"/>
          </p:cNvSpPr>
          <p:nvPr>
            <p:ph type="title"/>
          </p:nvPr>
        </p:nvSpPr>
        <p:spPr bwMode="auto">
          <a:xfrm>
            <a:off x="495300" y="274638"/>
            <a:ext cx="8913813"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fr-FR"/>
              <a:t>Cliquez pour éditer le format du texte-titre</a:t>
            </a:r>
          </a:p>
        </p:txBody>
      </p:sp>
      <p:sp>
        <p:nvSpPr>
          <p:cNvPr id="2051" name="Rectangle 2">
            <a:extLst>
              <a:ext uri="{FF2B5EF4-FFF2-40B4-BE49-F238E27FC236}">
                <a16:creationId xmlns:a16="http://schemas.microsoft.com/office/drawing/2014/main" id="{C5EC31FB-79EA-4C0A-AE14-D69F905807A8}"/>
              </a:ext>
            </a:extLst>
          </p:cNvPr>
          <p:cNvSpPr>
            <a:spLocks noGrp="1" noChangeArrowheads="1"/>
          </p:cNvSpPr>
          <p:nvPr>
            <p:ph type="body" idx="1"/>
          </p:nvPr>
        </p:nvSpPr>
        <p:spPr bwMode="auto">
          <a:xfrm>
            <a:off x="495300" y="1604963"/>
            <a:ext cx="89138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p>
            <a:pPr lvl="0"/>
            <a:r>
              <a:rPr lang="en-GB" altLang="fr-FR"/>
              <a:t>Cliquez pour éditer le format du plan de texte</a:t>
            </a:r>
          </a:p>
          <a:p>
            <a:pPr lvl="1"/>
            <a:r>
              <a:rPr lang="en-GB" altLang="fr-FR"/>
              <a:t>Second niveau de plan</a:t>
            </a:r>
          </a:p>
          <a:p>
            <a:pPr lvl="2"/>
            <a:r>
              <a:rPr lang="en-GB" altLang="fr-FR"/>
              <a:t>Troisième niveau de plan</a:t>
            </a:r>
          </a:p>
          <a:p>
            <a:pPr lvl="3"/>
            <a:r>
              <a:rPr lang="en-GB" altLang="fr-FR"/>
              <a:t>Quatrième niveau de plan</a:t>
            </a:r>
          </a:p>
          <a:p>
            <a:pPr lvl="4"/>
            <a:r>
              <a:rPr lang="en-GB" altLang="fr-FR"/>
              <a:t>Cinquième niveau de plan</a:t>
            </a:r>
          </a:p>
          <a:p>
            <a:pPr lvl="4"/>
            <a:r>
              <a:rPr lang="en-GB" altLang="fr-FR"/>
              <a:t>Sixième niveau de plan</a:t>
            </a:r>
          </a:p>
          <a:p>
            <a:pPr lvl="4"/>
            <a:r>
              <a:rPr lang="en-GB" altLang="fr-FR"/>
              <a:t>Septième niveau de plan</a:t>
            </a:r>
          </a:p>
          <a:p>
            <a:pPr lvl="4"/>
            <a:r>
              <a:rPr lang="en-GB" altLang="fr-FR"/>
              <a:t>Huitième niveau de plan</a:t>
            </a:r>
          </a:p>
          <a:p>
            <a:pPr lvl="4"/>
            <a:r>
              <a:rPr lang="en-GB" altLang="fr-FR"/>
              <a:t>Neuvième niveau de plan</a:t>
            </a:r>
          </a:p>
        </p:txBody>
      </p:sp>
      <p:sp>
        <p:nvSpPr>
          <p:cNvPr id="2052" name="Text Box 3">
            <a:extLst>
              <a:ext uri="{FF2B5EF4-FFF2-40B4-BE49-F238E27FC236}">
                <a16:creationId xmlns:a16="http://schemas.microsoft.com/office/drawing/2014/main" id="{35F44116-AD63-4195-BE5E-BA8DB8D1D5B1}"/>
              </a:ext>
            </a:extLst>
          </p:cNvPr>
          <p:cNvSpPr txBox="1">
            <a:spLocks noChangeArrowheads="1"/>
          </p:cNvSpPr>
          <p:nvPr/>
        </p:nvSpPr>
        <p:spPr bwMode="auto">
          <a:xfrm>
            <a:off x="495300" y="6326188"/>
            <a:ext cx="2309813"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2053" name="Text Box 4">
            <a:extLst>
              <a:ext uri="{FF2B5EF4-FFF2-40B4-BE49-F238E27FC236}">
                <a16:creationId xmlns:a16="http://schemas.microsoft.com/office/drawing/2014/main" id="{19D74955-FFFA-402D-B135-12B1E59F63EA}"/>
              </a:ext>
            </a:extLst>
          </p:cNvPr>
          <p:cNvSpPr txBox="1">
            <a:spLocks noChangeArrowheads="1"/>
          </p:cNvSpPr>
          <p:nvPr/>
        </p:nvSpPr>
        <p:spPr bwMode="auto">
          <a:xfrm>
            <a:off x="3382963" y="6326188"/>
            <a:ext cx="3138487"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pic>
        <p:nvPicPr>
          <p:cNvPr id="2054" name="Image 3">
            <a:extLst>
              <a:ext uri="{FF2B5EF4-FFF2-40B4-BE49-F238E27FC236}">
                <a16:creationId xmlns:a16="http://schemas.microsoft.com/office/drawing/2014/main" id="{F1E3C720-6EA6-40A3-99E6-9BFA92C77A7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094788" y="6149975"/>
            <a:ext cx="5381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Image 5">
            <a:extLst>
              <a:ext uri="{FF2B5EF4-FFF2-40B4-BE49-F238E27FC236}">
                <a16:creationId xmlns:a16="http://schemas.microsoft.com/office/drawing/2014/main" id="{8E7BA89C-B324-47F9-BDC7-D4E670EF762C}"/>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154863" y="260350"/>
            <a:ext cx="2376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a:extLst>
              <a:ext uri="{FF2B5EF4-FFF2-40B4-BE49-F238E27FC236}">
                <a16:creationId xmlns:a16="http://schemas.microsoft.com/office/drawing/2014/main" id="{E6592DC2-B444-4FBA-AC2E-717A30F2D59F}"/>
              </a:ext>
            </a:extLst>
          </p:cNvPr>
          <p:cNvSpPr txBox="1">
            <a:spLocks noChangeArrowheads="1"/>
          </p:cNvSpPr>
          <p:nvPr/>
        </p:nvSpPr>
        <p:spPr bwMode="auto">
          <a:xfrm>
            <a:off x="1912938" y="6292850"/>
            <a:ext cx="2700337"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9pPr>
          </a:lstStyle>
          <a:p>
            <a:pPr eaLnBrk="1" hangingPunct="1">
              <a:lnSpc>
                <a:spcPct val="90000"/>
              </a:lnSpc>
              <a:buSzPct val="100000"/>
            </a:pPr>
            <a:r>
              <a:rPr lang="fr-CH" altLang="fr-FR" sz="1200" b="1">
                <a:solidFill>
                  <a:srgbClr val="4C4C4C"/>
                </a:solidFill>
              </a:rPr>
              <a:t>HES-SO Valais-Wallis </a:t>
            </a:r>
          </a:p>
          <a:p>
            <a:pPr eaLnBrk="1" hangingPunct="1">
              <a:lnSpc>
                <a:spcPct val="90000"/>
              </a:lnSpc>
              <a:buSzPct val="100000"/>
            </a:pPr>
            <a:r>
              <a:rPr lang="fr-CH" altLang="fr-FR" sz="1000">
                <a:solidFill>
                  <a:srgbClr val="4C4C4C"/>
                </a:solidFill>
              </a:rPr>
              <a:t>Page </a:t>
            </a:r>
            <a:fld id="{DB88756A-A3D6-4A3B-9709-0BDC96F546A7}" type="slidenum">
              <a:rPr lang="fr-CH" altLang="fr-FR" sz="1000">
                <a:solidFill>
                  <a:srgbClr val="4C4C4C"/>
                </a:solidFill>
              </a:rPr>
              <a:pPr eaLnBrk="1" hangingPunct="1">
                <a:lnSpc>
                  <a:spcPct val="90000"/>
                </a:lnSpc>
                <a:buSzPct val="100000"/>
              </a:pPr>
              <a:t>‹N°›</a:t>
            </a:fld>
            <a:endParaRPr lang="fr-CH" altLang="fr-FR" sz="1000">
              <a:solidFill>
                <a:srgbClr val="4C4C4C"/>
              </a:solidFill>
            </a:endParaRPr>
          </a:p>
        </p:txBody>
      </p:sp>
      <p:pic>
        <p:nvPicPr>
          <p:cNvPr id="2057" name="Image 10">
            <a:extLst>
              <a:ext uri="{FF2B5EF4-FFF2-40B4-BE49-F238E27FC236}">
                <a16:creationId xmlns:a16="http://schemas.microsoft.com/office/drawing/2014/main" id="{5346662F-0458-4A36-9DD2-118F658E1764}"/>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31800" y="6318250"/>
            <a:ext cx="12969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2pPr>
      <a:lvl3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3pPr>
      <a:lvl4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4pPr>
      <a:lvl5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0" fontAlgn="base" hangingPunct="0">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icrosoft YaHei" panose="020B0503020204020204" pitchFamily="34" charset="-122"/>
          <a:cs typeface="+mn-cs"/>
        </a:defRPr>
      </a:lvl2pPr>
      <a:lvl3pPr marL="1143000" indent="-228600" algn="l" defTabSz="449263" rtl="0" eaLnBrk="0" fontAlgn="base" hangingPunct="0">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icrosoft YaHei" panose="020B0503020204020204" pitchFamily="34" charset="-122"/>
          <a:cs typeface="+mn-cs"/>
        </a:defRPr>
      </a:lvl3pPr>
      <a:lvl4pPr marL="1600200" indent="-228600" algn="l" defTabSz="449263" rtl="0" eaLnBrk="0" fontAlgn="base" hangingPunct="0">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icrosoft YaHei" panose="020B0503020204020204" pitchFamily="34" charset="-122"/>
          <a:cs typeface="+mn-cs"/>
        </a:defRPr>
      </a:lvl4pPr>
      <a:lvl5pPr marL="2057400" indent="-228600" algn="l" defTabSz="449263" rtl="0" eaLnBrk="0" fontAlgn="base" hangingPunct="0">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edric.Lenoir@hevs.ch"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ocumentation.unified-automation.com/uasdkhp/1.4.1/html/_l2_ua_subscription.html" TargetMode="Externa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BD82-857C-4BAB-A016-E6F1C80708B4}"/>
              </a:ext>
            </a:extLst>
          </p:cNvPr>
          <p:cNvSpPr>
            <a:spLocks noGrp="1"/>
          </p:cNvSpPr>
          <p:nvPr>
            <p:ph type="title"/>
          </p:nvPr>
        </p:nvSpPr>
        <p:spPr/>
        <p:txBody>
          <a:bodyPr/>
          <a:lstStyle/>
          <a:p>
            <a:r>
              <a:rPr lang="fr-CH" dirty="0"/>
              <a:t>Cédric Lenoir</a:t>
            </a:r>
          </a:p>
        </p:txBody>
      </p:sp>
      <p:sp>
        <p:nvSpPr>
          <p:cNvPr id="4" name="Text Placeholder 3">
            <a:extLst>
              <a:ext uri="{FF2B5EF4-FFF2-40B4-BE49-F238E27FC236}">
                <a16:creationId xmlns:a16="http://schemas.microsoft.com/office/drawing/2014/main" id="{6EC4F1EB-0901-4ECF-8744-7BB8FAF31C94}"/>
              </a:ext>
            </a:extLst>
          </p:cNvPr>
          <p:cNvSpPr>
            <a:spLocks noGrp="1"/>
          </p:cNvSpPr>
          <p:nvPr>
            <p:ph type="body" idx="1"/>
          </p:nvPr>
        </p:nvSpPr>
        <p:spPr/>
        <p:txBody>
          <a:bodyPr/>
          <a:lstStyle/>
          <a:p>
            <a:r>
              <a:rPr lang="fr-CH" dirty="0">
                <a:hlinkClick r:id="rId2"/>
              </a:rPr>
              <a:t>Cedric.Lenoir@hevs.ch</a:t>
            </a:r>
            <a:endParaRPr lang="fr-CH" dirty="0"/>
          </a:p>
        </p:txBody>
      </p:sp>
      <p:sp>
        <p:nvSpPr>
          <p:cNvPr id="5" name="Content Placeholder 4">
            <a:extLst>
              <a:ext uri="{FF2B5EF4-FFF2-40B4-BE49-F238E27FC236}">
                <a16:creationId xmlns:a16="http://schemas.microsoft.com/office/drawing/2014/main" id="{5357B47A-9BA9-41C9-93C9-AA94047ABA8A}"/>
              </a:ext>
            </a:extLst>
          </p:cNvPr>
          <p:cNvSpPr>
            <a:spLocks noGrp="1"/>
          </p:cNvSpPr>
          <p:nvPr>
            <p:ph sz="half" idx="2"/>
          </p:nvPr>
        </p:nvSpPr>
        <p:spPr>
          <a:xfrm>
            <a:off x="682326" y="4221087"/>
            <a:ext cx="4190843" cy="1968249"/>
          </a:xfrm>
        </p:spPr>
        <p:txBody>
          <a:bodyPr/>
          <a:lstStyle/>
          <a:p>
            <a:r>
              <a:rPr lang="fr-CH" dirty="0"/>
              <a:t>Keyword</a:t>
            </a:r>
          </a:p>
          <a:p>
            <a:r>
              <a:rPr lang="fr-CH" sz="2000" dirty="0"/>
              <a:t>OPC UA</a:t>
            </a:r>
          </a:p>
        </p:txBody>
      </p:sp>
    </p:spTree>
    <p:extLst>
      <p:ext uri="{BB962C8B-B14F-4D97-AF65-F5344CB8AC3E}">
        <p14:creationId xmlns:p14="http://schemas.microsoft.com/office/powerpoint/2010/main" val="3705256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1385-7CBD-4AA6-A3BF-23EAEC3F1AFA}"/>
              </a:ext>
            </a:extLst>
          </p:cNvPr>
          <p:cNvSpPr>
            <a:spLocks noGrp="1"/>
          </p:cNvSpPr>
          <p:nvPr>
            <p:ph type="title"/>
          </p:nvPr>
        </p:nvSpPr>
        <p:spPr/>
        <p:txBody>
          <a:bodyPr/>
          <a:lstStyle/>
          <a:p>
            <a:r>
              <a:rPr lang="en-GB" dirty="0"/>
              <a:t>OPC UA vs Profinet RT</a:t>
            </a:r>
          </a:p>
        </p:txBody>
      </p:sp>
      <p:sp>
        <p:nvSpPr>
          <p:cNvPr id="5" name="Espace réservé du texte 4">
            <a:extLst>
              <a:ext uri="{FF2B5EF4-FFF2-40B4-BE49-F238E27FC236}">
                <a16:creationId xmlns:a16="http://schemas.microsoft.com/office/drawing/2014/main" id="{74EE0ECD-012C-4C9D-A518-3B083FE05703}"/>
              </a:ext>
            </a:extLst>
          </p:cNvPr>
          <p:cNvSpPr>
            <a:spLocks noGrp="1"/>
          </p:cNvSpPr>
          <p:nvPr>
            <p:ph type="body" idx="1"/>
          </p:nvPr>
        </p:nvSpPr>
        <p:spPr/>
        <p:txBody>
          <a:bodyPr/>
          <a:lstStyle/>
          <a:p>
            <a:r>
              <a:rPr lang="fr-CH" sz="2000" dirty="0"/>
              <a:t>OPC UA Model</a:t>
            </a:r>
            <a:endParaRPr lang="en-GB" sz="2000" dirty="0"/>
          </a:p>
        </p:txBody>
      </p:sp>
      <p:pic>
        <p:nvPicPr>
          <p:cNvPr id="4" name="Espace réservé du contenu 3">
            <a:extLst>
              <a:ext uri="{FF2B5EF4-FFF2-40B4-BE49-F238E27FC236}">
                <a16:creationId xmlns:a16="http://schemas.microsoft.com/office/drawing/2014/main" id="{20C8E2A3-C4D8-4246-A079-C0F706407941}"/>
              </a:ext>
            </a:extLst>
          </p:cNvPr>
          <p:cNvPicPr>
            <a:picLocks noGrp="1" noChangeAspect="1"/>
          </p:cNvPicPr>
          <p:nvPr>
            <p:ph sz="half" idx="2"/>
          </p:nvPr>
        </p:nvPicPr>
        <p:blipFill>
          <a:blip r:embed="rId2"/>
          <a:stretch>
            <a:fillRect/>
          </a:stretch>
        </p:blipFill>
        <p:spPr>
          <a:xfrm>
            <a:off x="830284" y="2506217"/>
            <a:ext cx="3895682" cy="3682303"/>
          </a:xfrm>
          <a:prstGeom prst="rect">
            <a:avLst/>
          </a:prstGeom>
        </p:spPr>
      </p:pic>
      <p:sp>
        <p:nvSpPr>
          <p:cNvPr id="7" name="Espace réservé du texte 6">
            <a:extLst>
              <a:ext uri="{FF2B5EF4-FFF2-40B4-BE49-F238E27FC236}">
                <a16:creationId xmlns:a16="http://schemas.microsoft.com/office/drawing/2014/main" id="{77075855-6401-467B-903F-04DBA5230509}"/>
              </a:ext>
            </a:extLst>
          </p:cNvPr>
          <p:cNvSpPr>
            <a:spLocks noGrp="1"/>
          </p:cNvSpPr>
          <p:nvPr>
            <p:ph type="body" sz="quarter" idx="3"/>
          </p:nvPr>
        </p:nvSpPr>
        <p:spPr/>
        <p:txBody>
          <a:bodyPr/>
          <a:lstStyle/>
          <a:p>
            <a:r>
              <a:rPr lang="fr-CH" sz="1800" b="1" kern="50" dirty="0">
                <a:effectLst/>
                <a:latin typeface="Arial" panose="020B0604020202020204" pitchFamily="34" charset="0"/>
                <a:cs typeface="Mangal" panose="02040503050203030202" pitchFamily="18" charset="0"/>
              </a:rPr>
              <a:t>Profinet RT/IRT</a:t>
            </a:r>
            <a:r>
              <a:rPr lang="en-GB" sz="2000" b="1" kern="50" dirty="0">
                <a:effectLst/>
                <a:latin typeface="Arial" panose="020B0604020202020204" pitchFamily="34" charset="0"/>
                <a:cs typeface="Mangal" panose="02040503050203030202" pitchFamily="18" charset="0"/>
              </a:rPr>
              <a:t> Model</a:t>
            </a:r>
            <a:endParaRPr lang="en-GB" sz="1800" b="1" kern="50" dirty="0">
              <a:effectLst/>
              <a:latin typeface="Arial" panose="020B0604020202020204" pitchFamily="34" charset="0"/>
              <a:cs typeface="Mangal" panose="02040503050203030202" pitchFamily="18" charset="0"/>
            </a:endParaRPr>
          </a:p>
        </p:txBody>
      </p:sp>
      <p:pic>
        <p:nvPicPr>
          <p:cNvPr id="8" name="Espace réservé du contenu 7">
            <a:extLst>
              <a:ext uri="{FF2B5EF4-FFF2-40B4-BE49-F238E27FC236}">
                <a16:creationId xmlns:a16="http://schemas.microsoft.com/office/drawing/2014/main" id="{A339B769-A3B3-4A3F-BBCA-07956026969C}"/>
              </a:ext>
            </a:extLst>
          </p:cNvPr>
          <p:cNvPicPr>
            <a:picLocks noGrp="1" noChangeAspect="1"/>
          </p:cNvPicPr>
          <p:nvPr>
            <p:ph sz="quarter" idx="4"/>
          </p:nvPr>
        </p:nvPicPr>
        <p:blipFill>
          <a:blip r:embed="rId3"/>
          <a:stretch>
            <a:fillRect/>
          </a:stretch>
        </p:blipFill>
        <p:spPr>
          <a:xfrm>
            <a:off x="5307014" y="2545845"/>
            <a:ext cx="3627434" cy="3603048"/>
          </a:xfrm>
          <a:prstGeom prst="rect">
            <a:avLst/>
          </a:prstGeom>
        </p:spPr>
      </p:pic>
    </p:spTree>
    <p:extLst>
      <p:ext uri="{BB962C8B-B14F-4D97-AF65-F5344CB8AC3E}">
        <p14:creationId xmlns:p14="http://schemas.microsoft.com/office/powerpoint/2010/main" val="2227405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5041-0EB9-4B94-8CDF-1913F7421407}"/>
              </a:ext>
            </a:extLst>
          </p:cNvPr>
          <p:cNvSpPr>
            <a:spLocks noGrp="1"/>
          </p:cNvSpPr>
          <p:nvPr>
            <p:ph type="title"/>
          </p:nvPr>
        </p:nvSpPr>
        <p:spPr/>
        <p:txBody>
          <a:bodyPr/>
          <a:lstStyle/>
          <a:p>
            <a:r>
              <a:rPr lang="en-GB" dirty="0" err="1"/>
              <a:t>OPC</a:t>
            </a:r>
            <a:r>
              <a:rPr lang="en-GB" dirty="0"/>
              <a:t> UA Purpose</a:t>
            </a:r>
          </a:p>
        </p:txBody>
      </p:sp>
      <p:pic>
        <p:nvPicPr>
          <p:cNvPr id="8" name="Picture 7">
            <a:extLst>
              <a:ext uri="{FF2B5EF4-FFF2-40B4-BE49-F238E27FC236}">
                <a16:creationId xmlns:a16="http://schemas.microsoft.com/office/drawing/2014/main" id="{20CEF0FA-A3C2-4269-AC80-F575C2CA005D}"/>
              </a:ext>
            </a:extLst>
          </p:cNvPr>
          <p:cNvPicPr>
            <a:picLocks noChangeAspect="1"/>
          </p:cNvPicPr>
          <p:nvPr/>
        </p:nvPicPr>
        <p:blipFill>
          <a:blip r:embed="rId3"/>
          <a:stretch>
            <a:fillRect/>
          </a:stretch>
        </p:blipFill>
        <p:spPr>
          <a:xfrm>
            <a:off x="916765" y="1272332"/>
            <a:ext cx="1446610" cy="1159396"/>
          </a:xfrm>
          <a:prstGeom prst="rect">
            <a:avLst/>
          </a:prstGeom>
        </p:spPr>
      </p:pic>
      <p:pic>
        <p:nvPicPr>
          <p:cNvPr id="10" name="Picture 9">
            <a:extLst>
              <a:ext uri="{FF2B5EF4-FFF2-40B4-BE49-F238E27FC236}">
                <a16:creationId xmlns:a16="http://schemas.microsoft.com/office/drawing/2014/main" id="{E7B43041-C8E4-467D-A4C9-C2ECB21D4F54}"/>
              </a:ext>
            </a:extLst>
          </p:cNvPr>
          <p:cNvPicPr>
            <a:picLocks noChangeAspect="1"/>
          </p:cNvPicPr>
          <p:nvPr/>
        </p:nvPicPr>
        <p:blipFill>
          <a:blip r:embed="rId4"/>
          <a:stretch>
            <a:fillRect/>
          </a:stretch>
        </p:blipFill>
        <p:spPr>
          <a:xfrm>
            <a:off x="597679" y="4654649"/>
            <a:ext cx="2381250" cy="1581150"/>
          </a:xfrm>
          <a:prstGeom prst="rect">
            <a:avLst/>
          </a:prstGeom>
        </p:spPr>
      </p:pic>
      <p:pic>
        <p:nvPicPr>
          <p:cNvPr id="11" name="Picture 10">
            <a:extLst>
              <a:ext uri="{FF2B5EF4-FFF2-40B4-BE49-F238E27FC236}">
                <a16:creationId xmlns:a16="http://schemas.microsoft.com/office/drawing/2014/main" id="{62364BC8-DD21-4A4B-9845-4A88F69E3267}"/>
              </a:ext>
            </a:extLst>
          </p:cNvPr>
          <p:cNvPicPr>
            <a:picLocks noChangeAspect="1"/>
          </p:cNvPicPr>
          <p:nvPr/>
        </p:nvPicPr>
        <p:blipFill>
          <a:blip r:embed="rId5"/>
          <a:stretch>
            <a:fillRect/>
          </a:stretch>
        </p:blipFill>
        <p:spPr>
          <a:xfrm>
            <a:off x="6437735" y="5148729"/>
            <a:ext cx="1934218" cy="1419716"/>
          </a:xfrm>
          <a:prstGeom prst="rect">
            <a:avLst/>
          </a:prstGeom>
        </p:spPr>
      </p:pic>
      <p:pic>
        <p:nvPicPr>
          <p:cNvPr id="12" name="Picture 11">
            <a:extLst>
              <a:ext uri="{FF2B5EF4-FFF2-40B4-BE49-F238E27FC236}">
                <a16:creationId xmlns:a16="http://schemas.microsoft.com/office/drawing/2014/main" id="{7098004E-3B6A-4F51-8662-92F7EC7567C0}"/>
              </a:ext>
            </a:extLst>
          </p:cNvPr>
          <p:cNvPicPr>
            <a:picLocks noChangeAspect="1"/>
          </p:cNvPicPr>
          <p:nvPr/>
        </p:nvPicPr>
        <p:blipFill>
          <a:blip r:embed="rId6"/>
          <a:stretch>
            <a:fillRect/>
          </a:stretch>
        </p:blipFill>
        <p:spPr>
          <a:xfrm>
            <a:off x="5649429" y="1456357"/>
            <a:ext cx="2185045" cy="1783884"/>
          </a:xfrm>
          <a:prstGeom prst="rect">
            <a:avLst/>
          </a:prstGeom>
        </p:spPr>
      </p:pic>
      <p:cxnSp>
        <p:nvCxnSpPr>
          <p:cNvPr id="14" name="Connector: Elbow 13">
            <a:extLst>
              <a:ext uri="{FF2B5EF4-FFF2-40B4-BE49-F238E27FC236}">
                <a16:creationId xmlns:a16="http://schemas.microsoft.com/office/drawing/2014/main" id="{B6B32008-A0AF-4442-B88E-3A464FA263D9}"/>
              </a:ext>
            </a:extLst>
          </p:cNvPr>
          <p:cNvCxnSpPr>
            <a:cxnSpLocks/>
            <a:stCxn id="19" idx="2"/>
            <a:endCxn id="11" idx="1"/>
          </p:cNvCxnSpPr>
          <p:nvPr/>
        </p:nvCxnSpPr>
        <p:spPr bwMode="auto">
          <a:xfrm rot="16200000" flipH="1">
            <a:off x="5403281" y="4824133"/>
            <a:ext cx="120898" cy="1948009"/>
          </a:xfrm>
          <a:prstGeom prst="bentConnector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nector: Elbow 15">
            <a:extLst>
              <a:ext uri="{FF2B5EF4-FFF2-40B4-BE49-F238E27FC236}">
                <a16:creationId xmlns:a16="http://schemas.microsoft.com/office/drawing/2014/main" id="{3A11B90F-512E-4131-B99B-3FD3460E5EF5}"/>
              </a:ext>
            </a:extLst>
          </p:cNvPr>
          <p:cNvCxnSpPr>
            <a:stCxn id="10" idx="3"/>
            <a:endCxn id="19" idx="1"/>
          </p:cNvCxnSpPr>
          <p:nvPr/>
        </p:nvCxnSpPr>
        <p:spPr bwMode="auto">
          <a:xfrm flipV="1">
            <a:off x="2978929" y="4160334"/>
            <a:ext cx="743593" cy="1284890"/>
          </a:xfrm>
          <a:prstGeom prst="bentConnector3">
            <a:avLst>
              <a:gd name="adj1" fmla="val 50000"/>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439DB46F-76DD-4D74-B96E-BEDBFEF14E74}"/>
              </a:ext>
            </a:extLst>
          </p:cNvPr>
          <p:cNvSpPr/>
          <p:nvPr/>
        </p:nvSpPr>
        <p:spPr>
          <a:xfrm>
            <a:off x="3722522" y="2582979"/>
            <a:ext cx="1534407" cy="3154710"/>
          </a:xfrm>
          <a:prstGeom prst="rect">
            <a:avLst/>
          </a:prstGeom>
          <a:noFill/>
        </p:spPr>
        <p:txBody>
          <a:bodyPr wrap="square" lIns="91440" tIns="45720" rIns="91440" bIns="45720">
            <a:spAutoFit/>
          </a:bodyPr>
          <a:lstStyle/>
          <a:p>
            <a:pPr algn="ctr"/>
            <a:r>
              <a:rPr lang="en-US" sz="19900" b="1" cap="none" spc="0" dirty="0">
                <a:ln w="22225">
                  <a:solidFill>
                    <a:schemeClr val="accent2"/>
                  </a:solidFill>
                  <a:prstDash val="solid"/>
                </a:ln>
                <a:solidFill>
                  <a:schemeClr val="accent2">
                    <a:lumMod val="40000"/>
                    <a:lumOff val="60000"/>
                  </a:schemeClr>
                </a:solidFill>
                <a:effectLst/>
              </a:rPr>
              <a:t>?</a:t>
            </a:r>
          </a:p>
        </p:txBody>
      </p:sp>
      <p:cxnSp>
        <p:nvCxnSpPr>
          <p:cNvPr id="23" name="Connector: Elbow 22">
            <a:extLst>
              <a:ext uri="{FF2B5EF4-FFF2-40B4-BE49-F238E27FC236}">
                <a16:creationId xmlns:a16="http://schemas.microsoft.com/office/drawing/2014/main" id="{9E95C157-36E7-4F53-8ED5-B3FFD80CCB9A}"/>
              </a:ext>
            </a:extLst>
          </p:cNvPr>
          <p:cNvCxnSpPr>
            <a:stCxn id="8" idx="3"/>
            <a:endCxn id="19" idx="0"/>
          </p:cNvCxnSpPr>
          <p:nvPr/>
        </p:nvCxnSpPr>
        <p:spPr bwMode="auto">
          <a:xfrm>
            <a:off x="2363375" y="1852030"/>
            <a:ext cx="2126351" cy="730949"/>
          </a:xfrm>
          <a:prstGeom prst="bentConnector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Connector: Elbow 24">
            <a:extLst>
              <a:ext uri="{FF2B5EF4-FFF2-40B4-BE49-F238E27FC236}">
                <a16:creationId xmlns:a16="http://schemas.microsoft.com/office/drawing/2014/main" id="{002E7DDB-0F1F-4DF9-ADE2-C8C0FF1BB943}"/>
              </a:ext>
            </a:extLst>
          </p:cNvPr>
          <p:cNvCxnSpPr>
            <a:cxnSpLocks/>
            <a:stCxn id="12" idx="1"/>
            <a:endCxn id="19" idx="3"/>
          </p:cNvCxnSpPr>
          <p:nvPr/>
        </p:nvCxnSpPr>
        <p:spPr bwMode="auto">
          <a:xfrm rot="10800000" flipV="1">
            <a:off x="5256929" y="2348298"/>
            <a:ext cx="392500" cy="1812035"/>
          </a:xfrm>
          <a:prstGeom prst="bentConnector3">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a:extLst>
              <a:ext uri="{FF2B5EF4-FFF2-40B4-BE49-F238E27FC236}">
                <a16:creationId xmlns:a16="http://schemas.microsoft.com/office/drawing/2014/main" id="{C07AC4B0-C752-43FC-9FE0-0DBEF10C71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9431" y="2607766"/>
            <a:ext cx="2185044" cy="2185044"/>
          </a:xfrm>
          <a:prstGeom prst="rect">
            <a:avLst/>
          </a:prstGeom>
        </p:spPr>
      </p:pic>
      <p:sp>
        <p:nvSpPr>
          <p:cNvPr id="35" name="Callout: Bent Line with Border and Accent Bar 34">
            <a:extLst>
              <a:ext uri="{FF2B5EF4-FFF2-40B4-BE49-F238E27FC236}">
                <a16:creationId xmlns:a16="http://schemas.microsoft.com/office/drawing/2014/main" id="{F5E53AA8-5F85-4A13-BC61-FB9B22E1BC81}"/>
              </a:ext>
            </a:extLst>
          </p:cNvPr>
          <p:cNvSpPr/>
          <p:nvPr/>
        </p:nvSpPr>
        <p:spPr bwMode="auto">
          <a:xfrm>
            <a:off x="8553400" y="5013176"/>
            <a:ext cx="999359" cy="432048"/>
          </a:xfrm>
          <a:prstGeom prst="accentBorderCallout2">
            <a:avLst>
              <a:gd name="adj1" fmla="val 18750"/>
              <a:gd name="adj2" fmla="val -8333"/>
              <a:gd name="adj3" fmla="val 18750"/>
              <a:gd name="adj4" fmla="val -16667"/>
              <a:gd name="adj5" fmla="val -106793"/>
              <a:gd name="adj6" fmla="val -5107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GB" sz="2000" b="0" i="0" u="none" strike="noStrike" cap="none" normalizeH="0" baseline="0" dirty="0">
                <a:ln>
                  <a:noFill/>
                </a:ln>
                <a:solidFill>
                  <a:schemeClr val="tx1"/>
                </a:solidFill>
                <a:effectLst/>
                <a:latin typeface="Arial" panose="020B0604020202020204" pitchFamily="34" charset="0"/>
                <a:ea typeface="Microsoft YaHei" panose="020B0503020204020204" pitchFamily="34" charset="-122"/>
              </a:rPr>
              <a:t>RFID</a:t>
            </a:r>
          </a:p>
        </p:txBody>
      </p:sp>
      <p:cxnSp>
        <p:nvCxnSpPr>
          <p:cNvPr id="37" name="Connector: Elbow 36">
            <a:extLst>
              <a:ext uri="{FF2B5EF4-FFF2-40B4-BE49-F238E27FC236}">
                <a16:creationId xmlns:a16="http://schemas.microsoft.com/office/drawing/2014/main" id="{0913A546-01B1-48C3-8262-1A92053D4EF7}"/>
              </a:ext>
            </a:extLst>
          </p:cNvPr>
          <p:cNvCxnSpPr>
            <a:stCxn id="29" idx="1"/>
            <a:endCxn id="19" idx="3"/>
          </p:cNvCxnSpPr>
          <p:nvPr/>
        </p:nvCxnSpPr>
        <p:spPr bwMode="auto">
          <a:xfrm rot="10800000" flipV="1">
            <a:off x="5256929" y="3700288"/>
            <a:ext cx="2022502" cy="460046"/>
          </a:xfrm>
          <a:prstGeom prst="bentConnector3">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1" name="Picture 40" descr="A picture containing electronics&#10;&#10;Description automatically generated">
            <a:extLst>
              <a:ext uri="{FF2B5EF4-FFF2-40B4-BE49-F238E27FC236}">
                <a16:creationId xmlns:a16="http://schemas.microsoft.com/office/drawing/2014/main" id="{8F4CEF99-1D87-4B7F-8B83-6A02FC39D8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540" y="2570582"/>
            <a:ext cx="1905266" cy="1905266"/>
          </a:xfrm>
          <a:prstGeom prst="rect">
            <a:avLst/>
          </a:prstGeom>
        </p:spPr>
      </p:pic>
      <p:cxnSp>
        <p:nvCxnSpPr>
          <p:cNvPr id="43" name="Connector: Elbow 42">
            <a:extLst>
              <a:ext uri="{FF2B5EF4-FFF2-40B4-BE49-F238E27FC236}">
                <a16:creationId xmlns:a16="http://schemas.microsoft.com/office/drawing/2014/main" id="{24F44A12-5897-44C7-B66B-E3ACB5B69E4B}"/>
              </a:ext>
            </a:extLst>
          </p:cNvPr>
          <p:cNvCxnSpPr>
            <a:stCxn id="41" idx="3"/>
            <a:endCxn id="19" idx="1"/>
          </p:cNvCxnSpPr>
          <p:nvPr/>
        </p:nvCxnSpPr>
        <p:spPr bwMode="auto">
          <a:xfrm>
            <a:off x="2548806" y="3523215"/>
            <a:ext cx="1173716" cy="637119"/>
          </a:xfrm>
          <a:prstGeom prst="bentConnector3">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7484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E80DFD42-0BAE-45B0-8C84-97F74B410CDF}"/>
              </a:ext>
            </a:extLst>
          </p:cNvPr>
          <p:cNvSpPr>
            <a:spLocks noGrp="1"/>
          </p:cNvSpPr>
          <p:nvPr>
            <p:ph type="title"/>
          </p:nvPr>
        </p:nvSpPr>
        <p:spPr>
          <a:xfrm>
            <a:off x="495300" y="274638"/>
            <a:ext cx="8913813" cy="1141412"/>
          </a:xfrm>
        </p:spPr>
        <p:txBody>
          <a:bodyPr wrap="square" anchor="ctr">
            <a:normAutofit/>
          </a:bodyPr>
          <a:lstStyle/>
          <a:p>
            <a:r>
              <a:rPr lang="fr-CH" dirty="0"/>
              <a:t>Architecture Client - Serveur</a:t>
            </a:r>
            <a:endParaRPr lang="en-GB" dirty="0"/>
          </a:p>
        </p:txBody>
      </p:sp>
      <p:pic>
        <p:nvPicPr>
          <p:cNvPr id="3" name="Espace réservé du contenu 2">
            <a:extLst>
              <a:ext uri="{FF2B5EF4-FFF2-40B4-BE49-F238E27FC236}">
                <a16:creationId xmlns:a16="http://schemas.microsoft.com/office/drawing/2014/main" id="{8B0A451F-1E07-1B80-8A31-9BDA58DB1695}"/>
              </a:ext>
            </a:extLst>
          </p:cNvPr>
          <p:cNvPicPr>
            <a:picLocks noGrp="1" noChangeAspect="1"/>
          </p:cNvPicPr>
          <p:nvPr>
            <p:ph idx="1"/>
          </p:nvPr>
        </p:nvPicPr>
        <p:blipFill>
          <a:blip r:embed="rId3"/>
          <a:stretch>
            <a:fillRect/>
          </a:stretch>
        </p:blipFill>
        <p:spPr>
          <a:xfrm>
            <a:off x="1134168" y="1604963"/>
            <a:ext cx="7636076" cy="4524375"/>
          </a:xfrm>
          <a:prstGeom prst="rect">
            <a:avLst/>
          </a:prstGeom>
          <a:noFill/>
        </p:spPr>
      </p:pic>
      <p:sp>
        <p:nvSpPr>
          <p:cNvPr id="5" name="Légende : encadrée 4">
            <a:extLst>
              <a:ext uri="{FF2B5EF4-FFF2-40B4-BE49-F238E27FC236}">
                <a16:creationId xmlns:a16="http://schemas.microsoft.com/office/drawing/2014/main" id="{0F3195FC-2170-7E35-C17C-E9022CEF15EC}"/>
              </a:ext>
            </a:extLst>
          </p:cNvPr>
          <p:cNvSpPr/>
          <p:nvPr/>
        </p:nvSpPr>
        <p:spPr bwMode="auto">
          <a:xfrm>
            <a:off x="344488" y="1425985"/>
            <a:ext cx="2952328" cy="357956"/>
          </a:xfrm>
          <a:prstGeom prst="borderCallout1">
            <a:avLst>
              <a:gd name="adj1" fmla="val 132169"/>
              <a:gd name="adj2" fmla="val 44578"/>
              <a:gd name="adj3" fmla="val 372247"/>
              <a:gd name="adj4" fmla="val 65614"/>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000000"/>
              </a:buClr>
              <a:buSzPct val="100000"/>
            </a:pPr>
            <a:r>
              <a:rPr lang="fr-CH" sz="1200" dirty="0"/>
              <a:t>1 Se connecter et créer une session</a:t>
            </a:r>
            <a:endParaRPr kumimoji="0" lang="en-GB" sz="1200" b="0" i="0" u="none" strike="noStrike" cap="none" normalizeH="0" baseline="0" dirty="0">
              <a:ln>
                <a:noFill/>
              </a:ln>
              <a:solidFill>
                <a:schemeClr val="bg1"/>
              </a:solidFill>
              <a:effectLst/>
            </a:endParaRPr>
          </a:p>
        </p:txBody>
      </p:sp>
      <p:sp>
        <p:nvSpPr>
          <p:cNvPr id="8" name="Légende : encadrée 7">
            <a:extLst>
              <a:ext uri="{FF2B5EF4-FFF2-40B4-BE49-F238E27FC236}">
                <a16:creationId xmlns:a16="http://schemas.microsoft.com/office/drawing/2014/main" id="{907573E3-E379-9418-979E-D584985F29BA}"/>
              </a:ext>
            </a:extLst>
          </p:cNvPr>
          <p:cNvSpPr/>
          <p:nvPr/>
        </p:nvSpPr>
        <p:spPr bwMode="auto">
          <a:xfrm>
            <a:off x="200472" y="3874708"/>
            <a:ext cx="2952328" cy="357956"/>
          </a:xfrm>
          <a:prstGeom prst="borderCallout1">
            <a:avLst>
              <a:gd name="adj1" fmla="val 51113"/>
              <a:gd name="adj2" fmla="val 102949"/>
              <a:gd name="adj3" fmla="val -114091"/>
              <a:gd name="adj4" fmla="val 11892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000000"/>
              </a:buClr>
              <a:buSzPct val="100000"/>
            </a:pPr>
            <a:r>
              <a:rPr lang="fr-CH" sz="1200" dirty="0"/>
              <a:t>2. Parcourir l’espace d’adresse </a:t>
            </a:r>
            <a:endParaRPr kumimoji="0" lang="en-GB" sz="1200" b="0" i="0" u="none" strike="noStrike" cap="none" normalizeH="0" baseline="0" dirty="0">
              <a:ln>
                <a:noFill/>
              </a:ln>
              <a:solidFill>
                <a:schemeClr val="bg1"/>
              </a:solidFill>
              <a:effectLst/>
            </a:endParaRPr>
          </a:p>
        </p:txBody>
      </p:sp>
      <p:sp>
        <p:nvSpPr>
          <p:cNvPr id="9" name="Légende : encadrée 8">
            <a:extLst>
              <a:ext uri="{FF2B5EF4-FFF2-40B4-BE49-F238E27FC236}">
                <a16:creationId xmlns:a16="http://schemas.microsoft.com/office/drawing/2014/main" id="{5BF0F83B-8D68-66CC-FCD7-4A0771881B29}"/>
              </a:ext>
            </a:extLst>
          </p:cNvPr>
          <p:cNvSpPr/>
          <p:nvPr/>
        </p:nvSpPr>
        <p:spPr bwMode="auto">
          <a:xfrm>
            <a:off x="6314092" y="3972519"/>
            <a:ext cx="2975130" cy="357956"/>
          </a:xfrm>
          <a:prstGeom prst="borderCallout1">
            <a:avLst>
              <a:gd name="adj1" fmla="val 38831"/>
              <a:gd name="adj2" fmla="val -3071"/>
              <a:gd name="adj3" fmla="val -8473"/>
              <a:gd name="adj4" fmla="val -17475"/>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000000"/>
              </a:buClr>
              <a:buSzPct val="100000"/>
            </a:pPr>
            <a:r>
              <a:rPr lang="fr-CH" sz="1200" dirty="0"/>
              <a:t>3. Lire - des variables ou métadonnées</a:t>
            </a:r>
            <a:endParaRPr kumimoji="0" lang="en-GB" sz="1200" b="0" i="0" u="none" strike="noStrike" cap="none" normalizeH="0" baseline="0" dirty="0">
              <a:ln>
                <a:noFill/>
              </a:ln>
              <a:solidFill>
                <a:schemeClr val="bg1"/>
              </a:solidFill>
              <a:effectLst/>
            </a:endParaRPr>
          </a:p>
        </p:txBody>
      </p:sp>
      <p:sp>
        <p:nvSpPr>
          <p:cNvPr id="11" name="Légende : encadrée 10">
            <a:extLst>
              <a:ext uri="{FF2B5EF4-FFF2-40B4-BE49-F238E27FC236}">
                <a16:creationId xmlns:a16="http://schemas.microsoft.com/office/drawing/2014/main" id="{D3133B8C-62EC-E4CD-70F7-4B41B84969A5}"/>
              </a:ext>
            </a:extLst>
          </p:cNvPr>
          <p:cNvSpPr/>
          <p:nvPr/>
        </p:nvSpPr>
        <p:spPr bwMode="auto">
          <a:xfrm>
            <a:off x="6314092" y="4488794"/>
            <a:ext cx="3463444" cy="357956"/>
          </a:xfrm>
          <a:prstGeom prst="borderCallout1">
            <a:avLst>
              <a:gd name="adj1" fmla="val 43744"/>
              <a:gd name="adj2" fmla="val -5156"/>
              <a:gd name="adj3" fmla="val 52934"/>
              <a:gd name="adj4" fmla="val -9136"/>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000000"/>
              </a:buClr>
              <a:buSzPct val="100000"/>
            </a:pPr>
            <a:r>
              <a:rPr lang="fr-CH" sz="1200" dirty="0"/>
              <a:t>3. Ecrire - des variables – ou  des métadonnées</a:t>
            </a:r>
            <a:endParaRPr kumimoji="0" lang="en-GB" sz="1200" b="0" i="0" u="none" strike="noStrike" cap="none" normalizeH="0" baseline="0" dirty="0">
              <a:ln>
                <a:noFill/>
              </a:ln>
              <a:solidFill>
                <a:schemeClr val="bg1"/>
              </a:solidFill>
              <a:effectLst/>
            </a:endParaRPr>
          </a:p>
        </p:txBody>
      </p:sp>
      <p:sp>
        <p:nvSpPr>
          <p:cNvPr id="13" name="Légende : encadrée 12">
            <a:extLst>
              <a:ext uri="{FF2B5EF4-FFF2-40B4-BE49-F238E27FC236}">
                <a16:creationId xmlns:a16="http://schemas.microsoft.com/office/drawing/2014/main" id="{64AC31A3-EE87-A333-7C84-E36D19D7BE97}"/>
              </a:ext>
            </a:extLst>
          </p:cNvPr>
          <p:cNvSpPr/>
          <p:nvPr/>
        </p:nvSpPr>
        <p:spPr bwMode="auto">
          <a:xfrm>
            <a:off x="6314092" y="5039017"/>
            <a:ext cx="2952328" cy="357956"/>
          </a:xfrm>
          <a:prstGeom prst="borderCallout1">
            <a:avLst>
              <a:gd name="adj1" fmla="val 53569"/>
              <a:gd name="adj2" fmla="val -1285"/>
              <a:gd name="adj3" fmla="val 55390"/>
              <a:gd name="adj4" fmla="val -8243"/>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000000"/>
              </a:buClr>
              <a:buSzPct val="100000"/>
            </a:pPr>
            <a:r>
              <a:rPr lang="fr-CH" sz="1200" dirty="0"/>
              <a:t>3. Appeler des méthodes</a:t>
            </a:r>
            <a:endParaRPr kumimoji="0" lang="en-GB" sz="1200" b="0" i="0" u="none" strike="noStrike" cap="none" normalizeH="0" baseline="0" dirty="0">
              <a:ln>
                <a:noFill/>
              </a:ln>
              <a:solidFill>
                <a:schemeClr val="bg1"/>
              </a:solidFill>
              <a:effectLst/>
            </a:endParaRPr>
          </a:p>
        </p:txBody>
      </p:sp>
      <p:sp>
        <p:nvSpPr>
          <p:cNvPr id="14" name="Légende : encadrée 13">
            <a:extLst>
              <a:ext uri="{FF2B5EF4-FFF2-40B4-BE49-F238E27FC236}">
                <a16:creationId xmlns:a16="http://schemas.microsoft.com/office/drawing/2014/main" id="{AB2026F6-CBE9-5523-BFA9-D6A0DB37642B}"/>
              </a:ext>
            </a:extLst>
          </p:cNvPr>
          <p:cNvSpPr/>
          <p:nvPr/>
        </p:nvSpPr>
        <p:spPr bwMode="auto">
          <a:xfrm>
            <a:off x="6336894" y="5589240"/>
            <a:ext cx="2952328" cy="357956"/>
          </a:xfrm>
          <a:prstGeom prst="borderCallout1">
            <a:avLst>
              <a:gd name="adj1" fmla="val 60938"/>
              <a:gd name="adj2" fmla="val 1098"/>
              <a:gd name="adj3" fmla="val 43109"/>
              <a:gd name="adj4" fmla="val -10625"/>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000000"/>
              </a:buClr>
              <a:buSzPct val="100000"/>
            </a:pPr>
            <a:r>
              <a:rPr lang="fr-CH" sz="1200" dirty="0"/>
              <a:t>4. Lire l'historique </a:t>
            </a:r>
            <a:endParaRPr kumimoji="0" lang="en-GB" sz="1200" b="0" i="0" u="none" strike="noStrike" cap="none" normalizeH="0" baseline="0" dirty="0">
              <a:ln>
                <a:noFill/>
              </a:ln>
              <a:solidFill>
                <a:schemeClr val="bg1"/>
              </a:solidFill>
              <a:effectLst/>
            </a:endParaRPr>
          </a:p>
        </p:txBody>
      </p:sp>
      <p:sp>
        <p:nvSpPr>
          <p:cNvPr id="15" name="Légende : encadrée 14">
            <a:extLst>
              <a:ext uri="{FF2B5EF4-FFF2-40B4-BE49-F238E27FC236}">
                <a16:creationId xmlns:a16="http://schemas.microsoft.com/office/drawing/2014/main" id="{1E9F436D-98DB-ECB7-87D8-2289D2EFBEE5}"/>
              </a:ext>
            </a:extLst>
          </p:cNvPr>
          <p:cNvSpPr/>
          <p:nvPr/>
        </p:nvSpPr>
        <p:spPr bwMode="auto">
          <a:xfrm>
            <a:off x="5992688" y="1427077"/>
            <a:ext cx="2952328" cy="357956"/>
          </a:xfrm>
          <a:prstGeom prst="borderCallout1">
            <a:avLst>
              <a:gd name="adj1" fmla="val 132169"/>
              <a:gd name="adj2" fmla="val 44578"/>
              <a:gd name="adj3" fmla="val 372247"/>
              <a:gd name="adj4" fmla="val 65614"/>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000000"/>
              </a:buClr>
              <a:buSzPct val="100000"/>
            </a:pPr>
            <a:r>
              <a:rPr lang="fr-CH" sz="1200" dirty="0"/>
              <a:t>4. Fermer la session et se déconnecter</a:t>
            </a:r>
            <a:endParaRPr kumimoji="0" lang="en-GB" sz="12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55673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A116A-E436-4EE2-96A1-4AC4607CCB29}"/>
              </a:ext>
            </a:extLst>
          </p:cNvPr>
          <p:cNvSpPr>
            <a:spLocks noGrp="1"/>
          </p:cNvSpPr>
          <p:nvPr>
            <p:ph type="title"/>
          </p:nvPr>
        </p:nvSpPr>
        <p:spPr/>
        <p:txBody>
          <a:bodyPr/>
          <a:lstStyle/>
          <a:p>
            <a:r>
              <a:rPr lang="en-GB" dirty="0"/>
              <a:t>OPC UA Object Model</a:t>
            </a:r>
          </a:p>
        </p:txBody>
      </p:sp>
      <p:sp>
        <p:nvSpPr>
          <p:cNvPr id="3" name="Content Placeholder 2">
            <a:extLst>
              <a:ext uri="{FF2B5EF4-FFF2-40B4-BE49-F238E27FC236}">
                <a16:creationId xmlns:a16="http://schemas.microsoft.com/office/drawing/2014/main" id="{4593E756-CCF8-4CC3-BB02-81D018AA90CD}"/>
              </a:ext>
            </a:extLst>
          </p:cNvPr>
          <p:cNvSpPr>
            <a:spLocks noGrp="1"/>
          </p:cNvSpPr>
          <p:nvPr>
            <p:ph sz="half" idx="1"/>
          </p:nvPr>
        </p:nvSpPr>
        <p:spPr/>
        <p:txBody>
          <a:bodyPr/>
          <a:lstStyle/>
          <a:p>
            <a:r>
              <a:rPr lang="en-GB" b="1" dirty="0">
                <a:solidFill>
                  <a:srgbClr val="FF0000"/>
                </a:solidFill>
              </a:rPr>
              <a:t>Discovery data access</a:t>
            </a:r>
          </a:p>
        </p:txBody>
      </p:sp>
      <p:sp>
        <p:nvSpPr>
          <p:cNvPr id="5" name="Espace réservé du contenu 4">
            <a:extLst>
              <a:ext uri="{FF2B5EF4-FFF2-40B4-BE49-F238E27FC236}">
                <a16:creationId xmlns:a16="http://schemas.microsoft.com/office/drawing/2014/main" id="{3877D407-1EDE-771F-904A-A6D308D4871B}"/>
              </a:ext>
            </a:extLst>
          </p:cNvPr>
          <p:cNvSpPr>
            <a:spLocks noGrp="1"/>
          </p:cNvSpPr>
          <p:nvPr>
            <p:ph sz="half" idx="2"/>
          </p:nvPr>
        </p:nvSpPr>
        <p:spPr/>
        <p:txBody>
          <a:bodyPr/>
          <a:lstStyle/>
          <a:p>
            <a:r>
              <a:rPr lang="fr-CH" sz="1600" dirty="0"/>
              <a:t>Les métadonnées sont des données qui décrivent d'autres données, fournissant une référence structurée qui aide à trier et à identifier les attributs de l'information qu'elle décrit.</a:t>
            </a:r>
          </a:p>
          <a:p>
            <a:r>
              <a:rPr lang="fr-CH" sz="1600" dirty="0"/>
              <a:t>C’est l’un des points forts de la norme OPC-</a:t>
            </a:r>
            <a:r>
              <a:rPr lang="fr-CH" sz="1600" dirty="0" err="1"/>
              <a:t>UA</a:t>
            </a:r>
            <a:r>
              <a:rPr lang="fr-CH" sz="1600" dirty="0"/>
              <a:t>, la capacité à obtenir une information complète et déterminée</a:t>
            </a:r>
          </a:p>
          <a:p>
            <a:endParaRPr lang="en-GB" sz="1600" dirty="0"/>
          </a:p>
        </p:txBody>
      </p:sp>
      <p:pic>
        <p:nvPicPr>
          <p:cNvPr id="4" name="Picture 3" descr="Information Modeling: Concepts | SpringerLink">
            <a:extLst>
              <a:ext uri="{FF2B5EF4-FFF2-40B4-BE49-F238E27FC236}">
                <a16:creationId xmlns:a16="http://schemas.microsoft.com/office/drawing/2014/main" id="{B3FC7EE6-CFB3-4458-98D4-350668FC3B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2520" y="3573016"/>
            <a:ext cx="5476875" cy="2033905"/>
          </a:xfrm>
          <a:prstGeom prst="rect">
            <a:avLst/>
          </a:prstGeom>
          <a:noFill/>
          <a:ln>
            <a:noFill/>
          </a:ln>
        </p:spPr>
      </p:pic>
      <p:sp>
        <p:nvSpPr>
          <p:cNvPr id="6" name="Légende : encadrée 5">
            <a:extLst>
              <a:ext uri="{FF2B5EF4-FFF2-40B4-BE49-F238E27FC236}">
                <a16:creationId xmlns:a16="http://schemas.microsoft.com/office/drawing/2014/main" id="{CBDD4527-0307-6E6B-7C93-1D565500805D}"/>
              </a:ext>
            </a:extLst>
          </p:cNvPr>
          <p:cNvSpPr/>
          <p:nvPr/>
        </p:nvSpPr>
        <p:spPr bwMode="auto">
          <a:xfrm>
            <a:off x="6205832" y="4711233"/>
            <a:ext cx="3524125" cy="881777"/>
          </a:xfrm>
          <a:prstGeom prst="borderCallout1">
            <a:avLst>
              <a:gd name="adj1" fmla="val 53569"/>
              <a:gd name="adj2" fmla="val -3369"/>
              <a:gd name="adj3" fmla="val 73191"/>
              <a:gd name="adj4" fmla="val -5454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000000"/>
              </a:buClr>
              <a:buSzPct val="100000"/>
            </a:pPr>
            <a:r>
              <a:rPr lang="fr-CH" sz="1200" dirty="0"/>
              <a:t>Avec un protocole rudimentaire au aurait probablement uniquement cette information:</a:t>
            </a:r>
          </a:p>
          <a:p>
            <a:pPr>
              <a:buClr>
                <a:srgbClr val="000000"/>
              </a:buClr>
              <a:buSzPct val="100000"/>
            </a:pPr>
            <a:endParaRPr lang="fr-CH" sz="1200" dirty="0"/>
          </a:p>
          <a:p>
            <a:pPr>
              <a:buClr>
                <a:srgbClr val="000000"/>
              </a:buClr>
              <a:buSzPct val="100000"/>
            </a:pPr>
            <a:r>
              <a:rPr lang="fr-CH" sz="1200" dirty="0"/>
              <a:t>0010’1001’1100’1101’ 0010’1101’1101’0100…</a:t>
            </a:r>
            <a:endParaRPr kumimoji="0" lang="en-GB" sz="1200" b="0" i="0" u="none" strike="noStrike" cap="none" normalizeH="0" baseline="0" dirty="0">
              <a:ln>
                <a:noFill/>
              </a:ln>
              <a:solidFill>
                <a:schemeClr val="bg1"/>
              </a:solidFill>
              <a:effectLst/>
            </a:endParaRPr>
          </a:p>
        </p:txBody>
      </p:sp>
      <p:pic>
        <p:nvPicPr>
          <p:cNvPr id="8" name="Image 7">
            <a:extLst>
              <a:ext uri="{FF2B5EF4-FFF2-40B4-BE49-F238E27FC236}">
                <a16:creationId xmlns:a16="http://schemas.microsoft.com/office/drawing/2014/main" id="{934F0B32-62D3-C1D9-FE06-48FCF375AF02}"/>
              </a:ext>
            </a:extLst>
          </p:cNvPr>
          <p:cNvPicPr>
            <a:picLocks noChangeAspect="1"/>
          </p:cNvPicPr>
          <p:nvPr/>
        </p:nvPicPr>
        <p:blipFill>
          <a:blip r:embed="rId4"/>
          <a:stretch>
            <a:fillRect/>
          </a:stretch>
        </p:blipFill>
        <p:spPr>
          <a:xfrm>
            <a:off x="2936776" y="3665644"/>
            <a:ext cx="3172619" cy="1927366"/>
          </a:xfrm>
          <a:prstGeom prst="rect">
            <a:avLst/>
          </a:prstGeom>
        </p:spPr>
      </p:pic>
    </p:spTree>
    <p:extLst>
      <p:ext uri="{BB962C8B-B14F-4D97-AF65-F5344CB8AC3E}">
        <p14:creationId xmlns:p14="http://schemas.microsoft.com/office/powerpoint/2010/main" val="259709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A116A-E436-4EE2-96A1-4AC4607CCB29}"/>
              </a:ext>
            </a:extLst>
          </p:cNvPr>
          <p:cNvSpPr>
            <a:spLocks noGrp="1"/>
          </p:cNvSpPr>
          <p:nvPr>
            <p:ph type="title"/>
          </p:nvPr>
        </p:nvSpPr>
        <p:spPr/>
        <p:txBody>
          <a:bodyPr/>
          <a:lstStyle/>
          <a:p>
            <a:r>
              <a:rPr lang="en-GB" dirty="0"/>
              <a:t>OPC UA Object Model</a:t>
            </a:r>
          </a:p>
        </p:txBody>
      </p:sp>
      <p:sp>
        <p:nvSpPr>
          <p:cNvPr id="3" name="Content Placeholder 2">
            <a:extLst>
              <a:ext uri="{FF2B5EF4-FFF2-40B4-BE49-F238E27FC236}">
                <a16:creationId xmlns:a16="http://schemas.microsoft.com/office/drawing/2014/main" id="{4593E756-CCF8-4CC3-BB02-81D018AA90CD}"/>
              </a:ext>
            </a:extLst>
          </p:cNvPr>
          <p:cNvSpPr>
            <a:spLocks noGrp="1"/>
          </p:cNvSpPr>
          <p:nvPr>
            <p:ph idx="1"/>
          </p:nvPr>
        </p:nvSpPr>
        <p:spPr/>
        <p:txBody>
          <a:bodyPr/>
          <a:lstStyle/>
          <a:p>
            <a:r>
              <a:rPr lang="en-GB" sz="2800" dirty="0">
                <a:solidFill>
                  <a:srgbClr val="FF0000"/>
                </a:solidFill>
              </a:rPr>
              <a:t>OPC UA has its own Model Notation, access to normalized documents is not easy.</a:t>
            </a:r>
          </a:p>
        </p:txBody>
      </p:sp>
      <p:pic>
        <p:nvPicPr>
          <p:cNvPr id="5" name="Image 4">
            <a:extLst>
              <a:ext uri="{FF2B5EF4-FFF2-40B4-BE49-F238E27FC236}">
                <a16:creationId xmlns:a16="http://schemas.microsoft.com/office/drawing/2014/main" id="{D2A4082D-9481-4EBB-B949-9683ACE5361D}"/>
              </a:ext>
            </a:extLst>
          </p:cNvPr>
          <p:cNvPicPr>
            <a:picLocks noChangeAspect="1"/>
          </p:cNvPicPr>
          <p:nvPr/>
        </p:nvPicPr>
        <p:blipFill>
          <a:blip r:embed="rId3"/>
          <a:stretch>
            <a:fillRect/>
          </a:stretch>
        </p:blipFill>
        <p:spPr>
          <a:xfrm>
            <a:off x="2000672" y="2440562"/>
            <a:ext cx="5608806" cy="2853175"/>
          </a:xfrm>
          <a:prstGeom prst="rect">
            <a:avLst/>
          </a:prstGeom>
        </p:spPr>
      </p:pic>
      <p:sp>
        <p:nvSpPr>
          <p:cNvPr id="6" name="Rectangle 5">
            <a:extLst>
              <a:ext uri="{FF2B5EF4-FFF2-40B4-BE49-F238E27FC236}">
                <a16:creationId xmlns:a16="http://schemas.microsoft.com/office/drawing/2014/main" id="{3EE8D9CC-A2B8-0DA3-3A99-5156D8A93717}"/>
              </a:ext>
            </a:extLst>
          </p:cNvPr>
          <p:cNvSpPr/>
          <p:nvPr/>
        </p:nvSpPr>
        <p:spPr>
          <a:xfrm>
            <a:off x="1257153" y="2967335"/>
            <a:ext cx="7391703" cy="1754326"/>
          </a:xfrm>
          <a:prstGeom prst="rect">
            <a:avLst/>
          </a:prstGeom>
          <a:noFill/>
        </p:spPr>
        <p:txBody>
          <a:bodyPr wrap="none" lIns="91440" tIns="45720" rIns="91440" bIns="45720">
            <a:spAutoFit/>
          </a:bodyPr>
          <a:lstStyle/>
          <a:p>
            <a:pPr algn="ctr"/>
            <a:r>
              <a:rPr lang="fr-FR" sz="5400" b="1" cap="none" spc="0" dirty="0">
                <a:ln w="22225">
                  <a:solidFill>
                    <a:srgbClr val="FFFF00"/>
                  </a:solidFill>
                  <a:prstDash val="solid"/>
                </a:ln>
                <a:solidFill>
                  <a:srgbClr val="FF0000"/>
                </a:solidFill>
                <a:effectLst/>
              </a:rPr>
              <a:t>OPC </a:t>
            </a:r>
            <a:r>
              <a:rPr lang="fr-FR" sz="5400" b="1" cap="none" spc="0" dirty="0" err="1">
                <a:ln w="22225">
                  <a:solidFill>
                    <a:srgbClr val="FFFF00"/>
                  </a:solidFill>
                  <a:prstDash val="solid"/>
                </a:ln>
                <a:solidFill>
                  <a:srgbClr val="FF0000"/>
                </a:solidFill>
                <a:effectLst/>
              </a:rPr>
              <a:t>UA</a:t>
            </a:r>
            <a:r>
              <a:rPr lang="fr-FR" sz="5400" b="1" cap="none" spc="0" dirty="0">
                <a:ln w="22225">
                  <a:solidFill>
                    <a:srgbClr val="FFFF00"/>
                  </a:solidFill>
                  <a:prstDash val="solid"/>
                </a:ln>
                <a:solidFill>
                  <a:srgbClr val="FF0000"/>
                </a:solidFill>
                <a:effectLst/>
              </a:rPr>
              <a:t> Object Model</a:t>
            </a:r>
          </a:p>
          <a:p>
            <a:pPr algn="ctr"/>
            <a:r>
              <a:rPr lang="fr-FR" sz="5400" b="1" dirty="0">
                <a:ln w="22225">
                  <a:solidFill>
                    <a:srgbClr val="FFFF00"/>
                  </a:solidFill>
                  <a:prstDash val="solid"/>
                </a:ln>
                <a:solidFill>
                  <a:srgbClr val="FF0000"/>
                </a:solidFill>
              </a:rPr>
              <a:t>Pour info seulement !</a:t>
            </a:r>
            <a:endParaRPr lang="fr-FR" sz="5400" b="1" cap="none" spc="0" dirty="0">
              <a:ln w="22225">
                <a:solidFill>
                  <a:srgbClr val="FFFF00"/>
                </a:solidFill>
                <a:prstDash val="solid"/>
              </a:ln>
              <a:solidFill>
                <a:srgbClr val="FF0000"/>
              </a:solidFill>
              <a:effectLst/>
            </a:endParaRPr>
          </a:p>
        </p:txBody>
      </p:sp>
    </p:spTree>
    <p:extLst>
      <p:ext uri="{BB962C8B-B14F-4D97-AF65-F5344CB8AC3E}">
        <p14:creationId xmlns:p14="http://schemas.microsoft.com/office/powerpoint/2010/main" val="328315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F959-3599-489E-A1B6-3436A7D9312E}"/>
              </a:ext>
            </a:extLst>
          </p:cNvPr>
          <p:cNvSpPr>
            <a:spLocks noGrp="1"/>
          </p:cNvSpPr>
          <p:nvPr>
            <p:ph type="title"/>
          </p:nvPr>
        </p:nvSpPr>
        <p:spPr/>
        <p:txBody>
          <a:bodyPr/>
          <a:lstStyle/>
          <a:p>
            <a:r>
              <a:rPr lang="en-GB" sz="4000" dirty="0"/>
              <a:t>OPC UA as Object Model vs UML</a:t>
            </a:r>
          </a:p>
        </p:txBody>
      </p:sp>
      <p:pic>
        <p:nvPicPr>
          <p:cNvPr id="4" name="Content Placeholder 3">
            <a:extLst>
              <a:ext uri="{FF2B5EF4-FFF2-40B4-BE49-F238E27FC236}">
                <a16:creationId xmlns:a16="http://schemas.microsoft.com/office/drawing/2014/main" id="{94B6D9CC-7658-4FB3-8842-7425F4B9F27E}"/>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671" y="1556792"/>
            <a:ext cx="4688535" cy="2664296"/>
          </a:xfrm>
          <a:prstGeom prst="rect">
            <a:avLst/>
          </a:prstGeom>
          <a:noFill/>
          <a:ln>
            <a:noFill/>
          </a:ln>
        </p:spPr>
      </p:pic>
      <p:pic>
        <p:nvPicPr>
          <p:cNvPr id="5" name="Picture 4">
            <a:extLst>
              <a:ext uri="{FF2B5EF4-FFF2-40B4-BE49-F238E27FC236}">
                <a16:creationId xmlns:a16="http://schemas.microsoft.com/office/drawing/2014/main" id="{87C2D942-E48B-45E3-80E1-EEC6BF4289CB}"/>
              </a:ext>
            </a:extLst>
          </p:cNvPr>
          <p:cNvPicPr/>
          <p:nvPr/>
        </p:nvPicPr>
        <p:blipFill>
          <a:blip r:embed="rId4"/>
          <a:stretch>
            <a:fillRect/>
          </a:stretch>
        </p:blipFill>
        <p:spPr>
          <a:xfrm>
            <a:off x="5313040" y="2708920"/>
            <a:ext cx="4240089" cy="3331354"/>
          </a:xfrm>
          <a:prstGeom prst="rect">
            <a:avLst/>
          </a:prstGeom>
        </p:spPr>
      </p:pic>
      <p:graphicFrame>
        <p:nvGraphicFramePr>
          <p:cNvPr id="3" name="Tableau 2">
            <a:extLst>
              <a:ext uri="{FF2B5EF4-FFF2-40B4-BE49-F238E27FC236}">
                <a16:creationId xmlns:a16="http://schemas.microsoft.com/office/drawing/2014/main" id="{00EF9D0C-C6EF-4A51-8620-6A1EE583B31C}"/>
              </a:ext>
            </a:extLst>
          </p:cNvPr>
          <p:cNvGraphicFramePr>
            <a:graphicFrameLocks noGrp="1"/>
          </p:cNvGraphicFramePr>
          <p:nvPr>
            <p:extLst>
              <p:ext uri="{D42A27DB-BD31-4B8C-83A1-F6EECF244321}">
                <p14:modId xmlns:p14="http://schemas.microsoft.com/office/powerpoint/2010/main" val="3933790280"/>
              </p:ext>
            </p:extLst>
          </p:nvPr>
        </p:nvGraphicFramePr>
        <p:xfrm>
          <a:off x="560512" y="5140863"/>
          <a:ext cx="5754370" cy="746189"/>
        </p:xfrm>
        <a:graphic>
          <a:graphicData uri="http://schemas.openxmlformats.org/drawingml/2006/table">
            <a:tbl>
              <a:tblPr firstRow="1" firstCol="1" bandRow="1"/>
              <a:tblGrid>
                <a:gridCol w="5754370">
                  <a:extLst>
                    <a:ext uri="{9D8B030D-6E8A-4147-A177-3AD203B41FA5}">
                      <a16:colId xmlns:a16="http://schemas.microsoft.com/office/drawing/2014/main" val="1589773624"/>
                    </a:ext>
                  </a:extLst>
                </a:gridCol>
              </a:tblGrid>
              <a:tr h="0">
                <a:tc>
                  <a:txBody>
                    <a:bodyPr/>
                    <a:lstStyle/>
                    <a:p>
                      <a:pPr>
                        <a:lnSpc>
                          <a:spcPts val="1500"/>
                        </a:lnSpc>
                      </a:pPr>
                      <a:r>
                        <a:rPr lang="fr-CH" sz="1100" b="1" kern="50" dirty="0">
                          <a:effectLst/>
                          <a:latin typeface="Arial" panose="020B0604020202020204" pitchFamily="34" charset="0"/>
                          <a:ea typeface="Calibri" panose="020F0502020204030204" pitchFamily="34" charset="0"/>
                          <a:cs typeface="Times New Roman" panose="02020603050405020304" pitchFamily="18" charset="0"/>
                        </a:rPr>
                        <a:t>A retenir</a:t>
                      </a:r>
                      <a:r>
                        <a:rPr lang="fr-CH" sz="1100" b="1" kern="5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000" kern="50" dirty="0">
                        <a:effectLst/>
                        <a:latin typeface="Arial" panose="020B0604020202020204" pitchFamily="34" charset="0"/>
                        <a:ea typeface="Calibri" panose="020F0502020204030204" pitchFamily="34" charset="0"/>
                        <a:cs typeface="Times New Roman" panose="02020603050405020304" pitchFamily="18" charset="0"/>
                      </a:endParaRPr>
                    </a:p>
                    <a:p>
                      <a:pPr>
                        <a:lnSpc>
                          <a:spcPts val="1500"/>
                        </a:lnSpc>
                      </a:pPr>
                      <a:r>
                        <a:rPr lang="fr-CH" sz="1100" kern="5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OPC UA permet de structurer les données. Mais cela va plus loin, le model permet non seulement de structurer les données, mais encore de définir leur type et de définir les types.</a:t>
                      </a:r>
                      <a:endParaRPr lang="en-GB" sz="1000" kern="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95677879"/>
                  </a:ext>
                </a:extLst>
              </a:tr>
            </a:tbl>
          </a:graphicData>
        </a:graphic>
      </p:graphicFrame>
    </p:spTree>
    <p:extLst>
      <p:ext uri="{BB962C8B-B14F-4D97-AF65-F5344CB8AC3E}">
        <p14:creationId xmlns:p14="http://schemas.microsoft.com/office/powerpoint/2010/main" val="71717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BB1CE-94E7-404A-BB2C-D27CB1D34987}"/>
              </a:ext>
            </a:extLst>
          </p:cNvPr>
          <p:cNvSpPr>
            <a:spLocks noGrp="1"/>
          </p:cNvSpPr>
          <p:nvPr>
            <p:ph type="title"/>
          </p:nvPr>
        </p:nvSpPr>
        <p:spPr/>
        <p:txBody>
          <a:bodyPr/>
          <a:lstStyle/>
          <a:p>
            <a:r>
              <a:rPr lang="en-US" sz="4000" b="1" kern="0" dirty="0" err="1">
                <a:latin typeface="+mn-lt"/>
                <a:cs typeface="Times New Roman" panose="02020603050405020304" pitchFamily="18" charset="0"/>
              </a:rPr>
              <a:t>Independant</a:t>
            </a:r>
            <a:r>
              <a:rPr lang="en-US" sz="4000" b="1" kern="0" dirty="0">
                <a:latin typeface="+mn-lt"/>
                <a:cs typeface="Times New Roman" panose="02020603050405020304" pitchFamily="18" charset="0"/>
              </a:rPr>
              <a:t> of type of PLC</a:t>
            </a:r>
            <a:endParaRPr lang="en-US" sz="4000" dirty="0">
              <a:latin typeface="+mn-lt"/>
            </a:endParaRPr>
          </a:p>
        </p:txBody>
      </p:sp>
      <p:pic>
        <p:nvPicPr>
          <p:cNvPr id="6" name="Espace réservé du contenu 5">
            <a:extLst>
              <a:ext uri="{FF2B5EF4-FFF2-40B4-BE49-F238E27FC236}">
                <a16:creationId xmlns:a16="http://schemas.microsoft.com/office/drawing/2014/main" id="{FC87F8B2-2D0D-4F53-B391-B2A0E7FC398E}"/>
              </a:ext>
            </a:extLst>
          </p:cNvPr>
          <p:cNvPicPr>
            <a:picLocks noGrp="1" noChangeAspect="1"/>
          </p:cNvPicPr>
          <p:nvPr>
            <p:ph idx="1"/>
          </p:nvPr>
        </p:nvPicPr>
        <p:blipFill>
          <a:blip r:embed="rId3"/>
          <a:stretch>
            <a:fillRect/>
          </a:stretch>
        </p:blipFill>
        <p:spPr>
          <a:xfrm>
            <a:off x="704528" y="1628800"/>
            <a:ext cx="1908213" cy="1627773"/>
          </a:xfrm>
          <a:prstGeom prst="rect">
            <a:avLst/>
          </a:prstGeom>
        </p:spPr>
      </p:pic>
      <p:pic>
        <p:nvPicPr>
          <p:cNvPr id="7" name="Image 6">
            <a:extLst>
              <a:ext uri="{FF2B5EF4-FFF2-40B4-BE49-F238E27FC236}">
                <a16:creationId xmlns:a16="http://schemas.microsoft.com/office/drawing/2014/main" id="{923EB40B-E442-4265-AAC0-D7E2238EE0D1}"/>
              </a:ext>
            </a:extLst>
          </p:cNvPr>
          <p:cNvPicPr>
            <a:picLocks noChangeAspect="1"/>
          </p:cNvPicPr>
          <p:nvPr/>
        </p:nvPicPr>
        <p:blipFill>
          <a:blip r:embed="rId4"/>
          <a:stretch>
            <a:fillRect/>
          </a:stretch>
        </p:blipFill>
        <p:spPr>
          <a:xfrm>
            <a:off x="3800872" y="1688289"/>
            <a:ext cx="4676752" cy="4080950"/>
          </a:xfrm>
          <a:prstGeom prst="rect">
            <a:avLst/>
          </a:prstGeom>
        </p:spPr>
      </p:pic>
      <p:sp>
        <p:nvSpPr>
          <p:cNvPr id="3" name="Légende : encadrée 2">
            <a:extLst>
              <a:ext uri="{FF2B5EF4-FFF2-40B4-BE49-F238E27FC236}">
                <a16:creationId xmlns:a16="http://schemas.microsoft.com/office/drawing/2014/main" id="{0F60782A-CC9B-C200-48F8-B27362FDE4D6}"/>
              </a:ext>
            </a:extLst>
          </p:cNvPr>
          <p:cNvSpPr/>
          <p:nvPr/>
        </p:nvSpPr>
        <p:spPr bwMode="auto">
          <a:xfrm>
            <a:off x="632520" y="4365104"/>
            <a:ext cx="3456384" cy="717996"/>
          </a:xfrm>
          <a:prstGeom prst="borderCallout1">
            <a:avLst>
              <a:gd name="adj1" fmla="val 51113"/>
              <a:gd name="adj2" fmla="val 102949"/>
              <a:gd name="adj3" fmla="val -114091"/>
              <a:gd name="adj4" fmla="val 11892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buClr>
                <a:srgbClr val="000000"/>
              </a:buClr>
              <a:buSzPct val="100000"/>
            </a:pPr>
            <a:r>
              <a:rPr lang="en-GB" sz="1200" dirty="0" err="1"/>
              <a:t>OPC</a:t>
            </a:r>
            <a:r>
              <a:rPr lang="en-GB" sz="1200" dirty="0"/>
              <a:t> 30000: PLC Model based on IEC 61131-3</a:t>
            </a:r>
            <a:endParaRPr kumimoji="0" lang="en-GB" sz="12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06594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BB1CE-94E7-404A-BB2C-D27CB1D34987}"/>
              </a:ext>
            </a:extLst>
          </p:cNvPr>
          <p:cNvSpPr>
            <a:spLocks noGrp="1"/>
          </p:cNvSpPr>
          <p:nvPr>
            <p:ph type="title"/>
          </p:nvPr>
        </p:nvSpPr>
        <p:spPr/>
        <p:txBody>
          <a:bodyPr/>
          <a:lstStyle/>
          <a:p>
            <a:r>
              <a:rPr lang="fr-FR" sz="4000" b="1" kern="0" dirty="0" err="1">
                <a:latin typeface="+mn-lt"/>
                <a:cs typeface="Times New Roman" panose="02020603050405020304" pitchFamily="18" charset="0"/>
              </a:rPr>
              <a:t>Independant</a:t>
            </a:r>
            <a:r>
              <a:rPr lang="fr-FR" sz="4000" b="1" kern="0" dirty="0">
                <a:latin typeface="+mn-lt"/>
                <a:cs typeface="Times New Roman" panose="02020603050405020304" pitchFamily="18" charset="0"/>
              </a:rPr>
              <a:t> of type of PLC</a:t>
            </a:r>
            <a:endParaRPr lang="en-GB" sz="4000" dirty="0">
              <a:latin typeface="+mn-lt"/>
            </a:endParaRPr>
          </a:p>
        </p:txBody>
      </p:sp>
      <p:pic>
        <p:nvPicPr>
          <p:cNvPr id="7" name="Espace réservé du contenu 6" descr="Une image contenant texte, capture d’écran, noir, écran&#10;&#10;Description générée automatiquement">
            <a:extLst>
              <a:ext uri="{FF2B5EF4-FFF2-40B4-BE49-F238E27FC236}">
                <a16:creationId xmlns:a16="http://schemas.microsoft.com/office/drawing/2014/main" id="{3E5357A0-B1AF-3014-254B-EF693B6CD83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99207" y="1604963"/>
            <a:ext cx="3383211" cy="4524375"/>
          </a:xfrm>
        </p:spPr>
      </p:pic>
      <p:sp>
        <p:nvSpPr>
          <p:cNvPr id="8" name="Espace réservé du contenu 7">
            <a:extLst>
              <a:ext uri="{FF2B5EF4-FFF2-40B4-BE49-F238E27FC236}">
                <a16:creationId xmlns:a16="http://schemas.microsoft.com/office/drawing/2014/main" id="{4F3C43BB-2C3A-CC0F-E758-4C3F4AB1FEBB}"/>
              </a:ext>
            </a:extLst>
          </p:cNvPr>
          <p:cNvSpPr>
            <a:spLocks noGrp="1"/>
          </p:cNvSpPr>
          <p:nvPr>
            <p:ph sz="half" idx="2"/>
          </p:nvPr>
        </p:nvSpPr>
        <p:spPr/>
        <p:txBody>
          <a:bodyPr/>
          <a:lstStyle/>
          <a:p>
            <a:r>
              <a:rPr lang="en-GB" sz="1800" dirty="0"/>
              <a:t>The </a:t>
            </a:r>
            <a:r>
              <a:rPr lang="en-GB" sz="1800" dirty="0" err="1"/>
              <a:t>OPC</a:t>
            </a:r>
            <a:r>
              <a:rPr lang="en-GB" sz="1800" dirty="0"/>
              <a:t> UA representation of the </a:t>
            </a:r>
            <a:r>
              <a:rPr lang="en-GB" sz="1800" dirty="0" err="1"/>
              <a:t>ObjectsMyCounter</a:t>
            </a:r>
            <a:r>
              <a:rPr lang="en-GB" sz="1800" dirty="0"/>
              <a:t> and </a:t>
            </a:r>
            <a:r>
              <a:rPr lang="en-GB" sz="1800" dirty="0" err="1"/>
              <a:t>MyCounter2</a:t>
            </a:r>
            <a:r>
              <a:rPr lang="en-GB" sz="1800" dirty="0"/>
              <a:t> is shown in Figure 11. </a:t>
            </a:r>
          </a:p>
          <a:p>
            <a:r>
              <a:rPr lang="en-GB" sz="1800" dirty="0"/>
              <a:t>The </a:t>
            </a:r>
            <a:r>
              <a:rPr lang="en-GB" sz="1800" dirty="0" err="1"/>
              <a:t>Objectsare</a:t>
            </a:r>
            <a:r>
              <a:rPr lang="en-GB" sz="1800" dirty="0"/>
              <a:t> instances of the </a:t>
            </a:r>
            <a:r>
              <a:rPr lang="en-GB" sz="1800" dirty="0" err="1"/>
              <a:t>ObjectTypeCTU_INT</a:t>
            </a:r>
            <a:r>
              <a:rPr lang="en-GB" sz="1800" dirty="0"/>
              <a:t> which is indicated by the </a:t>
            </a:r>
            <a:r>
              <a:rPr lang="en-GB" sz="1800" dirty="0" err="1"/>
              <a:t>HasTypeDefinition</a:t>
            </a:r>
            <a:r>
              <a:rPr lang="en-GB" sz="1800" dirty="0"/>
              <a:t> References. </a:t>
            </a:r>
          </a:p>
          <a:p>
            <a:r>
              <a:rPr lang="en-GB" sz="1800" dirty="0"/>
              <a:t>The example specific </a:t>
            </a:r>
            <a:r>
              <a:rPr lang="en-GB" sz="1800" dirty="0" err="1"/>
              <a:t>ObjectTypeCTU_INT</a:t>
            </a:r>
            <a:r>
              <a:rPr lang="en-GB" sz="1800" dirty="0"/>
              <a:t> is derived from the </a:t>
            </a:r>
            <a:r>
              <a:rPr lang="en-GB" sz="1800" dirty="0" err="1"/>
              <a:t>ObjectType</a:t>
            </a:r>
            <a:r>
              <a:rPr lang="en-GB" sz="1800" dirty="0"/>
              <a:t> </a:t>
            </a:r>
            <a:r>
              <a:rPr lang="en-GB" sz="1800" dirty="0" err="1"/>
              <a:t>CtrlFunctionBlockTypewhich</a:t>
            </a:r>
            <a:r>
              <a:rPr lang="en-GB" sz="1800" dirty="0"/>
              <a:t> is indicated by the </a:t>
            </a:r>
            <a:r>
              <a:rPr lang="en-GB" sz="1800" dirty="0" err="1"/>
              <a:t>HasSubType</a:t>
            </a:r>
            <a:r>
              <a:rPr lang="en-GB" sz="1800" dirty="0"/>
              <a:t> Reference.</a:t>
            </a:r>
          </a:p>
        </p:txBody>
      </p:sp>
      <p:sp>
        <p:nvSpPr>
          <p:cNvPr id="9" name="ZoneTexte 8">
            <a:extLst>
              <a:ext uri="{FF2B5EF4-FFF2-40B4-BE49-F238E27FC236}">
                <a16:creationId xmlns:a16="http://schemas.microsoft.com/office/drawing/2014/main" id="{28C3C93D-EE9B-5A41-61F8-A1B5628C8AEB}"/>
              </a:ext>
            </a:extLst>
          </p:cNvPr>
          <p:cNvSpPr txBox="1"/>
          <p:nvPr/>
        </p:nvSpPr>
        <p:spPr>
          <a:xfrm>
            <a:off x="4382418" y="5882634"/>
            <a:ext cx="2160240" cy="246221"/>
          </a:xfrm>
          <a:prstGeom prst="rect">
            <a:avLst/>
          </a:prstGeom>
          <a:noFill/>
        </p:spPr>
        <p:txBody>
          <a:bodyPr wrap="square" rtlCol="0">
            <a:spAutoFit/>
          </a:bodyPr>
          <a:lstStyle/>
          <a:p>
            <a:r>
              <a:rPr lang="en-GB" sz="1000" dirty="0">
                <a:solidFill>
                  <a:schemeClr val="tx1"/>
                </a:solidFill>
              </a:rPr>
              <a:t>Source: </a:t>
            </a:r>
            <a:r>
              <a:rPr lang="en-GB" sz="1000" dirty="0" err="1">
                <a:solidFill>
                  <a:schemeClr val="tx1"/>
                </a:solidFill>
              </a:rPr>
              <a:t>OPC</a:t>
            </a:r>
            <a:r>
              <a:rPr lang="en-GB" sz="1000" dirty="0">
                <a:solidFill>
                  <a:schemeClr val="tx1"/>
                </a:solidFill>
              </a:rPr>
              <a:t> Foundation</a:t>
            </a:r>
          </a:p>
        </p:txBody>
      </p:sp>
    </p:spTree>
    <p:extLst>
      <p:ext uri="{BB962C8B-B14F-4D97-AF65-F5344CB8AC3E}">
        <p14:creationId xmlns:p14="http://schemas.microsoft.com/office/powerpoint/2010/main" val="3540245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BB1CE-94E7-404A-BB2C-D27CB1D34987}"/>
              </a:ext>
            </a:extLst>
          </p:cNvPr>
          <p:cNvSpPr>
            <a:spLocks noGrp="1"/>
          </p:cNvSpPr>
          <p:nvPr>
            <p:ph type="title"/>
          </p:nvPr>
        </p:nvSpPr>
        <p:spPr/>
        <p:txBody>
          <a:bodyPr/>
          <a:lstStyle/>
          <a:p>
            <a:r>
              <a:rPr lang="fr-FR" sz="4000" b="1" kern="0" dirty="0" err="1">
                <a:latin typeface="+mn-lt"/>
                <a:cs typeface="Times New Roman" panose="02020603050405020304" pitchFamily="18" charset="0"/>
              </a:rPr>
              <a:t>Independant</a:t>
            </a:r>
            <a:r>
              <a:rPr lang="fr-FR" sz="4000" b="1" kern="0" dirty="0">
                <a:latin typeface="+mn-lt"/>
                <a:cs typeface="Times New Roman" panose="02020603050405020304" pitchFamily="18" charset="0"/>
              </a:rPr>
              <a:t> of type of PLC</a:t>
            </a:r>
            <a:endParaRPr lang="en-GB" sz="4000" dirty="0">
              <a:latin typeface="+mn-lt"/>
            </a:endParaRPr>
          </a:p>
        </p:txBody>
      </p:sp>
      <p:pic>
        <p:nvPicPr>
          <p:cNvPr id="5" name="Picture 2">
            <a:extLst>
              <a:ext uri="{FF2B5EF4-FFF2-40B4-BE49-F238E27FC236}">
                <a16:creationId xmlns:a16="http://schemas.microsoft.com/office/drawing/2014/main" id="{190BD835-71B6-4309-8A8A-95487B51B337}"/>
              </a:ext>
            </a:extLst>
          </p:cNvPr>
          <p:cNvPicPr>
            <a:picLocks noChangeAspect="1" noChangeArrowheads="1"/>
          </p:cNvPicPr>
          <p:nvPr/>
        </p:nvPicPr>
        <p:blipFill>
          <a:blip r:embed="rId2"/>
          <a:srcRect b="28204"/>
          <a:stretch>
            <a:fillRect/>
          </a:stretch>
        </p:blipFill>
        <p:spPr bwMode="auto">
          <a:xfrm>
            <a:off x="376238" y="1905000"/>
            <a:ext cx="2581275" cy="3894138"/>
          </a:xfrm>
          <a:prstGeom prst="rect">
            <a:avLst/>
          </a:prstGeom>
          <a:noFill/>
          <a:ln w="9525">
            <a:noFill/>
            <a:miter lim="800000"/>
            <a:headEnd/>
            <a:tailEnd/>
          </a:ln>
        </p:spPr>
      </p:pic>
      <p:pic>
        <p:nvPicPr>
          <p:cNvPr id="6" name="Picture 10" descr="C:\Users\stefanh.BECKHOFF\Pictures\_Temp\Bosch.png">
            <a:extLst>
              <a:ext uri="{FF2B5EF4-FFF2-40B4-BE49-F238E27FC236}">
                <a16:creationId xmlns:a16="http://schemas.microsoft.com/office/drawing/2014/main" id="{1A47B83B-BCDC-4516-AFA4-B35E13CFD90F}"/>
              </a:ext>
            </a:extLst>
          </p:cNvPr>
          <p:cNvPicPr>
            <a:picLocks noChangeAspect="1" noChangeArrowheads="1"/>
          </p:cNvPicPr>
          <p:nvPr/>
        </p:nvPicPr>
        <p:blipFill>
          <a:blip r:embed="rId3"/>
          <a:srcRect/>
          <a:stretch>
            <a:fillRect/>
          </a:stretch>
        </p:blipFill>
        <p:spPr bwMode="auto">
          <a:xfrm>
            <a:off x="3429000" y="1905000"/>
            <a:ext cx="2571750" cy="3810000"/>
          </a:xfrm>
          <a:prstGeom prst="rect">
            <a:avLst/>
          </a:prstGeom>
          <a:noFill/>
          <a:ln w="9525">
            <a:noFill/>
            <a:miter lim="800000"/>
            <a:headEnd/>
            <a:tailEnd/>
          </a:ln>
        </p:spPr>
      </p:pic>
      <p:pic>
        <p:nvPicPr>
          <p:cNvPr id="7" name="Picture 11" descr="C:\Users\stefanh.BECKHOFF\Pictures\_Temp\BuR.png">
            <a:extLst>
              <a:ext uri="{FF2B5EF4-FFF2-40B4-BE49-F238E27FC236}">
                <a16:creationId xmlns:a16="http://schemas.microsoft.com/office/drawing/2014/main" id="{1FD77820-89DC-459F-985D-074D9332FED4}"/>
              </a:ext>
            </a:extLst>
          </p:cNvPr>
          <p:cNvPicPr>
            <a:picLocks noChangeAspect="1" noChangeArrowheads="1"/>
          </p:cNvPicPr>
          <p:nvPr/>
        </p:nvPicPr>
        <p:blipFill>
          <a:blip r:embed="rId4"/>
          <a:srcRect/>
          <a:stretch>
            <a:fillRect/>
          </a:stretch>
        </p:blipFill>
        <p:spPr bwMode="auto">
          <a:xfrm>
            <a:off x="6248400" y="1905000"/>
            <a:ext cx="2571750" cy="3886200"/>
          </a:xfrm>
          <a:prstGeom prst="rect">
            <a:avLst/>
          </a:prstGeom>
          <a:noFill/>
          <a:ln w="9525">
            <a:noFill/>
            <a:miter lim="800000"/>
            <a:headEnd/>
            <a:tailEnd/>
          </a:ln>
        </p:spPr>
      </p:pic>
      <p:sp>
        <p:nvSpPr>
          <p:cNvPr id="10" name="ZoneTexte 9">
            <a:extLst>
              <a:ext uri="{FF2B5EF4-FFF2-40B4-BE49-F238E27FC236}">
                <a16:creationId xmlns:a16="http://schemas.microsoft.com/office/drawing/2014/main" id="{487C9012-27D6-4956-8E5F-C7E31755F911}"/>
              </a:ext>
            </a:extLst>
          </p:cNvPr>
          <p:cNvSpPr txBox="1"/>
          <p:nvPr/>
        </p:nvSpPr>
        <p:spPr>
          <a:xfrm>
            <a:off x="838783" y="1394772"/>
            <a:ext cx="1656184" cy="400110"/>
          </a:xfrm>
          <a:prstGeom prst="rect">
            <a:avLst/>
          </a:prstGeom>
          <a:noFill/>
        </p:spPr>
        <p:txBody>
          <a:bodyPr wrap="square" rtlCol="0">
            <a:spAutoFit/>
          </a:bodyPr>
          <a:lstStyle/>
          <a:p>
            <a:pPr algn="ctr"/>
            <a:r>
              <a:rPr lang="de-DE" sz="2000" i="1" dirty="0">
                <a:solidFill>
                  <a:schemeClr val="tx1"/>
                </a:solidFill>
                <a:latin typeface="Calibri" pitchFamily="34" charset="0"/>
              </a:rPr>
              <a:t>Beckhoff</a:t>
            </a:r>
            <a:endParaRPr lang="en-GB" dirty="0">
              <a:solidFill>
                <a:schemeClr val="tx1"/>
              </a:solidFill>
            </a:endParaRPr>
          </a:p>
        </p:txBody>
      </p:sp>
      <p:sp>
        <p:nvSpPr>
          <p:cNvPr id="11" name="ZoneTexte 10">
            <a:extLst>
              <a:ext uri="{FF2B5EF4-FFF2-40B4-BE49-F238E27FC236}">
                <a16:creationId xmlns:a16="http://schemas.microsoft.com/office/drawing/2014/main" id="{EAE72D1B-56E6-4435-8583-9A6144807291}"/>
              </a:ext>
            </a:extLst>
          </p:cNvPr>
          <p:cNvSpPr txBox="1"/>
          <p:nvPr/>
        </p:nvSpPr>
        <p:spPr>
          <a:xfrm>
            <a:off x="4124114" y="1394772"/>
            <a:ext cx="1656184" cy="400110"/>
          </a:xfrm>
          <a:prstGeom prst="rect">
            <a:avLst/>
          </a:prstGeom>
          <a:noFill/>
        </p:spPr>
        <p:txBody>
          <a:bodyPr wrap="square" rtlCol="0">
            <a:spAutoFit/>
          </a:bodyPr>
          <a:lstStyle/>
          <a:p>
            <a:pPr algn="ctr"/>
            <a:r>
              <a:rPr lang="de-DE" sz="2000" i="1" dirty="0">
                <a:solidFill>
                  <a:schemeClr val="tx1"/>
                </a:solidFill>
                <a:latin typeface="Calibri" pitchFamily="34" charset="0"/>
              </a:rPr>
              <a:t>Bosch-Rexroth</a:t>
            </a:r>
            <a:endParaRPr lang="en-GB" dirty="0">
              <a:solidFill>
                <a:schemeClr val="tx1"/>
              </a:solidFill>
            </a:endParaRPr>
          </a:p>
        </p:txBody>
      </p:sp>
      <p:sp>
        <p:nvSpPr>
          <p:cNvPr id="12" name="ZoneTexte 11">
            <a:extLst>
              <a:ext uri="{FF2B5EF4-FFF2-40B4-BE49-F238E27FC236}">
                <a16:creationId xmlns:a16="http://schemas.microsoft.com/office/drawing/2014/main" id="{0359F5A1-F5E4-4D8A-98A8-20A233ACEC02}"/>
              </a:ext>
            </a:extLst>
          </p:cNvPr>
          <p:cNvSpPr txBox="1"/>
          <p:nvPr/>
        </p:nvSpPr>
        <p:spPr>
          <a:xfrm>
            <a:off x="6766613" y="1394772"/>
            <a:ext cx="1656184" cy="400110"/>
          </a:xfrm>
          <a:prstGeom prst="rect">
            <a:avLst/>
          </a:prstGeom>
          <a:noFill/>
        </p:spPr>
        <p:txBody>
          <a:bodyPr wrap="square" rtlCol="0">
            <a:spAutoFit/>
          </a:bodyPr>
          <a:lstStyle/>
          <a:p>
            <a:pPr algn="ctr"/>
            <a:r>
              <a:rPr lang="de-DE" sz="2000" i="1" dirty="0">
                <a:solidFill>
                  <a:schemeClr val="tx1"/>
                </a:solidFill>
                <a:latin typeface="Calibri" pitchFamily="34" charset="0"/>
              </a:rPr>
              <a:t>B&amp;R</a:t>
            </a:r>
            <a:endParaRPr lang="en-GB" dirty="0">
              <a:solidFill>
                <a:schemeClr val="tx1"/>
              </a:solidFill>
            </a:endParaRPr>
          </a:p>
        </p:txBody>
      </p:sp>
    </p:spTree>
    <p:extLst>
      <p:ext uri="{BB962C8B-B14F-4D97-AF65-F5344CB8AC3E}">
        <p14:creationId xmlns:p14="http://schemas.microsoft.com/office/powerpoint/2010/main" val="120628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F3EE52-EFE8-48A8-9FB1-CDE4C1ED90C6}"/>
              </a:ext>
            </a:extLst>
          </p:cNvPr>
          <p:cNvSpPr>
            <a:spLocks noGrp="1"/>
          </p:cNvSpPr>
          <p:nvPr>
            <p:ph type="title"/>
          </p:nvPr>
        </p:nvSpPr>
        <p:spPr/>
        <p:txBody>
          <a:bodyPr/>
          <a:lstStyle/>
          <a:p>
            <a:r>
              <a:rPr lang="fr-CH" dirty="0"/>
              <a:t>OPC UA </a:t>
            </a:r>
            <a:r>
              <a:rPr lang="fr-CH" dirty="0" err="1"/>
              <a:t>Layers</a:t>
            </a:r>
            <a:endParaRPr lang="en-GB" dirty="0"/>
          </a:p>
        </p:txBody>
      </p:sp>
      <p:pic>
        <p:nvPicPr>
          <p:cNvPr id="10" name="Espace réservé du contenu 9">
            <a:extLst>
              <a:ext uri="{FF2B5EF4-FFF2-40B4-BE49-F238E27FC236}">
                <a16:creationId xmlns:a16="http://schemas.microsoft.com/office/drawing/2014/main" id="{5A29C3E3-7AC8-4DC2-9F59-19C70D0FC764}"/>
              </a:ext>
            </a:extLst>
          </p:cNvPr>
          <p:cNvPicPr>
            <a:picLocks noGrp="1" noChangeAspect="1"/>
          </p:cNvPicPr>
          <p:nvPr>
            <p:ph sz="half" idx="1"/>
          </p:nvPr>
        </p:nvPicPr>
        <p:blipFill>
          <a:blip r:embed="rId2"/>
          <a:stretch>
            <a:fillRect/>
          </a:stretch>
        </p:blipFill>
        <p:spPr>
          <a:xfrm>
            <a:off x="495300" y="1675937"/>
            <a:ext cx="4212701" cy="1487553"/>
          </a:xfrm>
          <a:prstGeom prst="rect">
            <a:avLst/>
          </a:prstGeom>
        </p:spPr>
      </p:pic>
      <p:pic>
        <p:nvPicPr>
          <p:cNvPr id="4" name="Espace réservé du contenu 3">
            <a:extLst>
              <a:ext uri="{FF2B5EF4-FFF2-40B4-BE49-F238E27FC236}">
                <a16:creationId xmlns:a16="http://schemas.microsoft.com/office/drawing/2014/main" id="{54D985BF-E700-D519-ECB3-41648CC13C9A}"/>
              </a:ext>
            </a:extLst>
          </p:cNvPr>
          <p:cNvPicPr>
            <a:picLocks noGrp="1" noChangeAspect="1"/>
          </p:cNvPicPr>
          <p:nvPr>
            <p:ph sz="half" idx="2"/>
          </p:nvPr>
        </p:nvPicPr>
        <p:blipFill>
          <a:blip r:embed="rId3"/>
          <a:stretch>
            <a:fillRect/>
          </a:stretch>
        </p:blipFill>
        <p:spPr>
          <a:xfrm>
            <a:off x="1994860" y="3389768"/>
            <a:ext cx="7414253" cy="2376264"/>
          </a:xfrm>
          <a:prstGeom prst="rect">
            <a:avLst/>
          </a:prstGeom>
        </p:spPr>
      </p:pic>
    </p:spTree>
    <p:extLst>
      <p:ext uri="{BB962C8B-B14F-4D97-AF65-F5344CB8AC3E}">
        <p14:creationId xmlns:p14="http://schemas.microsoft.com/office/powerpoint/2010/main" val="1856167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16E6-7223-4569-8AAD-95E65B133E78}"/>
              </a:ext>
            </a:extLst>
          </p:cNvPr>
          <p:cNvSpPr>
            <a:spLocks noGrp="1"/>
          </p:cNvSpPr>
          <p:nvPr>
            <p:ph type="title"/>
          </p:nvPr>
        </p:nvSpPr>
        <p:spPr/>
        <p:txBody>
          <a:bodyPr/>
          <a:lstStyle/>
          <a:p>
            <a:r>
              <a:rPr lang="fr-CH" sz="3200" b="1" kern="1800" dirty="0">
                <a:solidFill>
                  <a:srgbClr val="C8306F"/>
                </a:solidFill>
                <a:latin typeface="Arial" panose="020B0604020202020204" pitchFamily="34" charset="0"/>
                <a:cs typeface="Mangal" panose="02040503050203030202" pitchFamily="18" charset="0"/>
              </a:rPr>
              <a:t>Principes</a:t>
            </a:r>
            <a:r>
              <a:rPr lang="fr-CH" sz="1800" b="1" kern="1800" dirty="0">
                <a:solidFill>
                  <a:srgbClr val="C8306F"/>
                </a:solidFill>
                <a:effectLst/>
                <a:latin typeface="Arial" panose="020B0604020202020204" pitchFamily="34" charset="0"/>
                <a:cs typeface="Mangal" panose="02040503050203030202" pitchFamily="18" charset="0"/>
              </a:rPr>
              <a:t> </a:t>
            </a:r>
            <a:r>
              <a:rPr lang="fr-CH" sz="3200" b="1" kern="1800" dirty="0">
                <a:solidFill>
                  <a:srgbClr val="C8306F"/>
                </a:solidFill>
                <a:latin typeface="Arial" panose="020B0604020202020204" pitchFamily="34" charset="0"/>
                <a:cs typeface="Mangal" panose="02040503050203030202" pitchFamily="18" charset="0"/>
              </a:rPr>
              <a:t>généraux</a:t>
            </a:r>
          </a:p>
        </p:txBody>
      </p:sp>
      <p:sp>
        <p:nvSpPr>
          <p:cNvPr id="6" name="Légende : encadrée 5">
            <a:extLst>
              <a:ext uri="{FF2B5EF4-FFF2-40B4-BE49-F238E27FC236}">
                <a16:creationId xmlns:a16="http://schemas.microsoft.com/office/drawing/2014/main" id="{830ECABF-C2B1-1C37-BCAD-06C45FBA541B}"/>
              </a:ext>
            </a:extLst>
          </p:cNvPr>
          <p:cNvSpPr/>
          <p:nvPr/>
        </p:nvSpPr>
        <p:spPr bwMode="auto">
          <a:xfrm>
            <a:off x="1640632" y="3570784"/>
            <a:ext cx="2088232" cy="357956"/>
          </a:xfrm>
          <a:prstGeom prst="borderCallout1">
            <a:avLst>
              <a:gd name="adj1" fmla="val 132169"/>
              <a:gd name="adj2" fmla="val 44578"/>
              <a:gd name="adj3" fmla="val 244230"/>
              <a:gd name="adj4" fmla="val 114309"/>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anose="02020603050405020304" pitchFamily="18" charset="0"/>
              <a:buNone/>
            </a:pPr>
            <a:r>
              <a:rPr lang="fr-CH" sz="1600" dirty="0"/>
              <a:t>2- S-88 &amp; PackML</a:t>
            </a:r>
          </a:p>
          <a:p>
            <a:pPr>
              <a:buClr>
                <a:srgbClr val="000000"/>
              </a:buClr>
              <a:buSzPct val="100000"/>
              <a:buFont typeface="Times New Roman" panose="02020603050405020304" pitchFamily="18" charset="0"/>
              <a:buNone/>
            </a:pPr>
            <a:endParaRPr lang="en-GB" sz="1600" dirty="0"/>
          </a:p>
        </p:txBody>
      </p:sp>
      <p:sp>
        <p:nvSpPr>
          <p:cNvPr id="7" name="Légende : encadrée 6">
            <a:extLst>
              <a:ext uri="{FF2B5EF4-FFF2-40B4-BE49-F238E27FC236}">
                <a16:creationId xmlns:a16="http://schemas.microsoft.com/office/drawing/2014/main" id="{71F9C1FC-D57D-A721-FF1D-4F3080FC8821}"/>
              </a:ext>
            </a:extLst>
          </p:cNvPr>
          <p:cNvSpPr/>
          <p:nvPr/>
        </p:nvSpPr>
        <p:spPr bwMode="auto">
          <a:xfrm>
            <a:off x="5601072" y="3149208"/>
            <a:ext cx="2088232" cy="357956"/>
          </a:xfrm>
          <a:prstGeom prst="borderCallout1">
            <a:avLst>
              <a:gd name="adj1" fmla="val 77864"/>
              <a:gd name="adj2" fmla="val 16022"/>
              <a:gd name="adj3" fmla="val 168159"/>
              <a:gd name="adj4" fmla="val -22646"/>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16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3- IEC 61131-3</a:t>
            </a:r>
          </a:p>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en-GB" sz="16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
        <p:nvSpPr>
          <p:cNvPr id="8" name="Légende : encadrée 7">
            <a:extLst>
              <a:ext uri="{FF2B5EF4-FFF2-40B4-BE49-F238E27FC236}">
                <a16:creationId xmlns:a16="http://schemas.microsoft.com/office/drawing/2014/main" id="{249D2A0C-9BA0-9410-14CB-87A02589699F}"/>
              </a:ext>
            </a:extLst>
          </p:cNvPr>
          <p:cNvSpPr/>
          <p:nvPr/>
        </p:nvSpPr>
        <p:spPr bwMode="auto">
          <a:xfrm>
            <a:off x="1280592" y="5277226"/>
            <a:ext cx="2088232" cy="357956"/>
          </a:xfrm>
          <a:prstGeom prst="borderCallout1">
            <a:avLst>
              <a:gd name="adj1" fmla="val -37312"/>
              <a:gd name="adj2" fmla="val 89629"/>
              <a:gd name="adj3" fmla="val -52344"/>
              <a:gd name="adj4" fmla="val 130538"/>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pPr>
            <a:r>
              <a:rPr lang="fr-CH" sz="1600" dirty="0"/>
              <a:t>4- Réseau OT</a:t>
            </a:r>
            <a:endParaRPr lang="en-GB" sz="1600" dirty="0"/>
          </a:p>
        </p:txBody>
      </p:sp>
      <p:sp>
        <p:nvSpPr>
          <p:cNvPr id="10" name="Légende : encadrée 9">
            <a:extLst>
              <a:ext uri="{FF2B5EF4-FFF2-40B4-BE49-F238E27FC236}">
                <a16:creationId xmlns:a16="http://schemas.microsoft.com/office/drawing/2014/main" id="{ED69BA03-982E-6660-D676-023DE5F429B9}"/>
              </a:ext>
            </a:extLst>
          </p:cNvPr>
          <p:cNvSpPr/>
          <p:nvPr/>
        </p:nvSpPr>
        <p:spPr bwMode="auto">
          <a:xfrm>
            <a:off x="6897216" y="4929013"/>
            <a:ext cx="2088232" cy="357956"/>
          </a:xfrm>
          <a:prstGeom prst="borderCallout1">
            <a:avLst>
              <a:gd name="adj1" fmla="val -10293"/>
              <a:gd name="adj2" fmla="val 39946"/>
              <a:gd name="adj3" fmla="val 57167"/>
              <a:gd name="adj4" fmla="val -67401"/>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pPr>
            <a:r>
              <a:rPr lang="fr-CH" sz="1600" dirty="0"/>
              <a:t>5- </a:t>
            </a:r>
            <a:r>
              <a:rPr lang="fr-CH" sz="1600"/>
              <a:t>OPC UA</a:t>
            </a:r>
            <a:endParaRPr lang="en-GB" sz="1600" dirty="0"/>
          </a:p>
        </p:txBody>
      </p:sp>
      <p:sp>
        <p:nvSpPr>
          <p:cNvPr id="3" name="Triangle isocèle 2">
            <a:extLst>
              <a:ext uri="{FF2B5EF4-FFF2-40B4-BE49-F238E27FC236}">
                <a16:creationId xmlns:a16="http://schemas.microsoft.com/office/drawing/2014/main" id="{E8A48041-2939-B1BE-E910-B34B0024E36C}"/>
              </a:ext>
            </a:extLst>
          </p:cNvPr>
          <p:cNvSpPr/>
          <p:nvPr/>
        </p:nvSpPr>
        <p:spPr bwMode="auto">
          <a:xfrm>
            <a:off x="3440832" y="3049348"/>
            <a:ext cx="2664295" cy="2223411"/>
          </a:xfrm>
          <a:prstGeom prst="triangl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14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Connaissance</a:t>
            </a:r>
            <a:endParaRPr kumimoji="0" lang="en-GB" sz="14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
        <p:nvSpPr>
          <p:cNvPr id="9" name="Triangle isocèle 8">
            <a:extLst>
              <a:ext uri="{FF2B5EF4-FFF2-40B4-BE49-F238E27FC236}">
                <a16:creationId xmlns:a16="http://schemas.microsoft.com/office/drawing/2014/main" id="{68FB0760-3856-B4DF-1610-5BEB3E9BD2E9}"/>
              </a:ext>
            </a:extLst>
          </p:cNvPr>
          <p:cNvSpPr/>
          <p:nvPr/>
        </p:nvSpPr>
        <p:spPr bwMode="auto">
          <a:xfrm>
            <a:off x="3728864" y="3060329"/>
            <a:ext cx="2088232" cy="1736823"/>
          </a:xfrm>
          <a:prstGeom prst="triangle">
            <a:avLst>
              <a:gd name="adj" fmla="val 50162"/>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12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Application</a:t>
            </a:r>
            <a:endParaRPr kumimoji="0" lang="en-GB" sz="12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
        <p:nvSpPr>
          <p:cNvPr id="18" name="Triangle isocèle 17">
            <a:extLst>
              <a:ext uri="{FF2B5EF4-FFF2-40B4-BE49-F238E27FC236}">
                <a16:creationId xmlns:a16="http://schemas.microsoft.com/office/drawing/2014/main" id="{B0488BA1-464A-9B6F-107A-A9498C04AB7B}"/>
              </a:ext>
            </a:extLst>
          </p:cNvPr>
          <p:cNvSpPr/>
          <p:nvPr/>
        </p:nvSpPr>
        <p:spPr bwMode="auto">
          <a:xfrm>
            <a:off x="4088905" y="3049365"/>
            <a:ext cx="1368152" cy="1171723"/>
          </a:xfrm>
          <a:prstGeom prst="triangle">
            <a:avLst>
              <a:gd name="adj" fmla="val 5016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8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Jugement</a:t>
            </a:r>
            <a:endParaRPr kumimoji="0" lang="en-GB" sz="8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99428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3" grpId="0" animBg="1"/>
      <p:bldP spid="9"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8762-EAAF-4D43-9E69-AEFE49BB3B99}"/>
              </a:ext>
            </a:extLst>
          </p:cNvPr>
          <p:cNvSpPr>
            <a:spLocks noGrp="1"/>
          </p:cNvSpPr>
          <p:nvPr>
            <p:ph type="title"/>
          </p:nvPr>
        </p:nvSpPr>
        <p:spPr/>
        <p:txBody>
          <a:bodyPr/>
          <a:lstStyle/>
          <a:p>
            <a:r>
              <a:rPr lang="en-GB" dirty="0"/>
              <a:t>OPC UA SDK</a:t>
            </a:r>
          </a:p>
        </p:txBody>
      </p:sp>
      <p:sp>
        <p:nvSpPr>
          <p:cNvPr id="3" name="Content Placeholder 2">
            <a:extLst>
              <a:ext uri="{FF2B5EF4-FFF2-40B4-BE49-F238E27FC236}">
                <a16:creationId xmlns:a16="http://schemas.microsoft.com/office/drawing/2014/main" id="{F54ADE0A-FE22-4932-B00A-1FF0E4DA6EFC}"/>
              </a:ext>
            </a:extLst>
          </p:cNvPr>
          <p:cNvSpPr>
            <a:spLocks noGrp="1"/>
          </p:cNvSpPr>
          <p:nvPr>
            <p:ph idx="1"/>
          </p:nvPr>
        </p:nvSpPr>
        <p:spPr/>
        <p:txBody>
          <a:bodyPr/>
          <a:lstStyle/>
          <a:p>
            <a:pPr marL="457200" indent="-457200">
              <a:buFont typeface="Arial" panose="020B0604020202020204" pitchFamily="34" charset="0"/>
              <a:buChar char="•"/>
            </a:pPr>
            <a:r>
              <a:rPr lang="en-GB" sz="2000" dirty="0"/>
              <a:t>Il </a:t>
            </a:r>
            <a:r>
              <a:rPr lang="en-GB" sz="2000" dirty="0" err="1"/>
              <a:t>existe</a:t>
            </a:r>
            <a:r>
              <a:rPr lang="en-GB" sz="2000" dirty="0"/>
              <a:t> des packages pour programmer des clients et des </a:t>
            </a:r>
            <a:r>
              <a:rPr lang="en-GB" sz="2000" dirty="0" err="1"/>
              <a:t>serveurs</a:t>
            </a:r>
            <a:r>
              <a:rPr lang="en-GB" sz="2000" dirty="0"/>
              <a:t> dans de </a:t>
            </a:r>
            <a:r>
              <a:rPr lang="en-GB" sz="2000" dirty="0" err="1"/>
              <a:t>nombreux</a:t>
            </a:r>
            <a:r>
              <a:rPr lang="en-GB" sz="2000" dirty="0"/>
              <a:t> languages. </a:t>
            </a:r>
            <a:r>
              <a:rPr lang="en-GB" sz="2000" dirty="0" err="1"/>
              <a:t>Parfois</a:t>
            </a:r>
            <a:r>
              <a:rPr lang="en-GB" sz="2000" dirty="0"/>
              <a:t> </a:t>
            </a:r>
            <a:r>
              <a:rPr lang="en-GB" sz="2000" dirty="0" err="1"/>
              <a:t>OpenSource</a:t>
            </a:r>
            <a:r>
              <a:rPr lang="en-GB" sz="2000" dirty="0"/>
              <a:t>.</a:t>
            </a:r>
          </a:p>
          <a:p>
            <a:pPr marL="457200" indent="-457200">
              <a:buFont typeface="Arial" panose="020B0604020202020204" pitchFamily="34" charset="0"/>
              <a:buChar char="•"/>
            </a:pPr>
            <a:r>
              <a:rPr lang="en-GB" sz="2000" dirty="0"/>
              <a:t>Les </a:t>
            </a:r>
            <a:r>
              <a:rPr lang="en-GB" sz="2000" dirty="0" err="1"/>
              <a:t>principaux</a:t>
            </a:r>
            <a:r>
              <a:rPr lang="en-GB" sz="2000" dirty="0"/>
              <a:t>:</a:t>
            </a:r>
          </a:p>
          <a:p>
            <a:pPr marL="514350" indent="-514350">
              <a:buFont typeface="Arial" panose="020B0604020202020204" pitchFamily="34" charset="0"/>
              <a:buChar char="•"/>
            </a:pPr>
            <a:r>
              <a:rPr lang="en-GB" dirty="0"/>
              <a:t>C/C++</a:t>
            </a:r>
          </a:p>
          <a:p>
            <a:pPr marL="514350" indent="-514350">
              <a:buFont typeface="Arial" panose="020B0604020202020204" pitchFamily="34" charset="0"/>
              <a:buChar char="•"/>
            </a:pPr>
            <a:r>
              <a:rPr lang="en-GB" dirty="0" err="1"/>
              <a:t>.Net</a:t>
            </a:r>
            <a:endParaRPr lang="en-GB" dirty="0"/>
          </a:p>
          <a:p>
            <a:pPr marL="514350" indent="-514350">
              <a:buFont typeface="Arial" panose="020B0604020202020204" pitchFamily="34" charset="0"/>
              <a:buChar char="•"/>
            </a:pPr>
            <a:r>
              <a:rPr lang="en-GB" dirty="0"/>
              <a:t>Java</a:t>
            </a:r>
          </a:p>
          <a:p>
            <a:pPr marL="514350" indent="-514350">
              <a:buFont typeface="Arial" panose="020B0604020202020204" pitchFamily="34" charset="0"/>
              <a:buChar char="•"/>
            </a:pPr>
            <a:r>
              <a:rPr lang="en-GB" dirty="0"/>
              <a:t>Java Script</a:t>
            </a:r>
          </a:p>
        </p:txBody>
      </p:sp>
      <p:graphicFrame>
        <p:nvGraphicFramePr>
          <p:cNvPr id="7" name="Tableau 6">
            <a:extLst>
              <a:ext uri="{FF2B5EF4-FFF2-40B4-BE49-F238E27FC236}">
                <a16:creationId xmlns:a16="http://schemas.microsoft.com/office/drawing/2014/main" id="{1BD645C7-55AE-4546-87BB-533C16B3AB5C}"/>
              </a:ext>
            </a:extLst>
          </p:cNvPr>
          <p:cNvGraphicFramePr>
            <a:graphicFrameLocks noGrp="1"/>
          </p:cNvGraphicFramePr>
          <p:nvPr>
            <p:extLst>
              <p:ext uri="{D42A27DB-BD31-4B8C-83A1-F6EECF244321}">
                <p14:modId xmlns:p14="http://schemas.microsoft.com/office/powerpoint/2010/main" val="314137793"/>
              </p:ext>
            </p:extLst>
          </p:nvPr>
        </p:nvGraphicFramePr>
        <p:xfrm>
          <a:off x="3224808" y="5253037"/>
          <a:ext cx="5754370" cy="555689"/>
        </p:xfrm>
        <a:graphic>
          <a:graphicData uri="http://schemas.openxmlformats.org/drawingml/2006/table">
            <a:tbl>
              <a:tblPr firstRow="1" firstCol="1" bandRow="1"/>
              <a:tblGrid>
                <a:gridCol w="5754370">
                  <a:extLst>
                    <a:ext uri="{9D8B030D-6E8A-4147-A177-3AD203B41FA5}">
                      <a16:colId xmlns:a16="http://schemas.microsoft.com/office/drawing/2014/main" val="1589773624"/>
                    </a:ext>
                  </a:extLst>
                </a:gridCol>
              </a:tblGrid>
              <a:tr h="0">
                <a:tc>
                  <a:txBody>
                    <a:bodyPr/>
                    <a:lstStyle/>
                    <a:p>
                      <a:pPr>
                        <a:lnSpc>
                          <a:spcPts val="1500"/>
                        </a:lnSpc>
                      </a:pPr>
                      <a:r>
                        <a:rPr lang="fr-CH" sz="1100" b="1" kern="50" dirty="0">
                          <a:effectLst/>
                          <a:latin typeface="Arial" panose="020B0604020202020204" pitchFamily="34" charset="0"/>
                          <a:ea typeface="Calibri" panose="020F0502020204030204" pitchFamily="34" charset="0"/>
                          <a:cs typeface="Times New Roman" panose="02020603050405020304" pitchFamily="18" charset="0"/>
                        </a:rPr>
                        <a:t>A retenir</a:t>
                      </a:r>
                      <a:r>
                        <a:rPr lang="fr-CH" sz="1100" b="1" kern="5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000" kern="50" dirty="0">
                        <a:effectLst/>
                        <a:latin typeface="Arial" panose="020B0604020202020204" pitchFamily="34" charset="0"/>
                        <a:ea typeface="Calibri" panose="020F0502020204030204" pitchFamily="34" charset="0"/>
                        <a:cs typeface="Times New Roman" panose="02020603050405020304" pitchFamily="18" charset="0"/>
                      </a:endParaRPr>
                    </a:p>
                    <a:p>
                      <a:pPr>
                        <a:lnSpc>
                          <a:spcPts val="1500"/>
                        </a:lnSpc>
                      </a:pPr>
                      <a:r>
                        <a:rPr lang="fr-CH" sz="1100" kern="5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La fondation OPC UA fournit le «Stack», c’est-à-dire la «base» sur laquelle les différents fournisseurs tels Siemens, viendront programmer leurs couches application.</a:t>
                      </a:r>
                      <a:endParaRPr lang="en-GB" sz="1000" kern="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95677879"/>
                  </a:ext>
                </a:extLst>
              </a:tr>
            </a:tbl>
          </a:graphicData>
        </a:graphic>
      </p:graphicFrame>
    </p:spTree>
    <p:extLst>
      <p:ext uri="{BB962C8B-B14F-4D97-AF65-F5344CB8AC3E}">
        <p14:creationId xmlns:p14="http://schemas.microsoft.com/office/powerpoint/2010/main" val="846072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09D8A-ED53-4910-986D-CB4ACE0C892C}"/>
              </a:ext>
            </a:extLst>
          </p:cNvPr>
          <p:cNvSpPr>
            <a:spLocks noGrp="1"/>
          </p:cNvSpPr>
          <p:nvPr>
            <p:ph type="title"/>
          </p:nvPr>
        </p:nvSpPr>
        <p:spPr/>
        <p:txBody>
          <a:bodyPr/>
          <a:lstStyle/>
          <a:p>
            <a:r>
              <a:rPr lang="fr-CH" dirty="0"/>
              <a:t>OPC UA Transport</a:t>
            </a:r>
            <a:endParaRPr lang="en-GB" dirty="0"/>
          </a:p>
        </p:txBody>
      </p:sp>
      <p:sp>
        <p:nvSpPr>
          <p:cNvPr id="3" name="Espace réservé du contenu 2">
            <a:extLst>
              <a:ext uri="{FF2B5EF4-FFF2-40B4-BE49-F238E27FC236}">
                <a16:creationId xmlns:a16="http://schemas.microsoft.com/office/drawing/2014/main" id="{57C25FD3-B52B-4B54-9EFA-786795187795}"/>
              </a:ext>
            </a:extLst>
          </p:cNvPr>
          <p:cNvSpPr>
            <a:spLocks noGrp="1"/>
          </p:cNvSpPr>
          <p:nvPr>
            <p:ph idx="1"/>
          </p:nvPr>
        </p:nvSpPr>
        <p:spPr/>
        <p:txBody>
          <a:bodyPr/>
          <a:lstStyle/>
          <a:p>
            <a:r>
              <a:rPr lang="fr-CH" sz="1800" dirty="0"/>
              <a:t>Le transport définit différents mécanismes optimisés pour différents cas d'utilisation.</a:t>
            </a:r>
          </a:p>
          <a:p>
            <a:r>
              <a:rPr lang="fr-CH" sz="1800" dirty="0"/>
              <a:t>La première version d'OPC UA définit un </a:t>
            </a:r>
            <a:r>
              <a:rPr lang="fr-CH" sz="1800" b="1" dirty="0"/>
              <a:t>protocole TCP binaire </a:t>
            </a:r>
            <a:r>
              <a:rPr lang="fr-CH" sz="1800" dirty="0"/>
              <a:t>optimisé pour la communication intranet haute performance</a:t>
            </a:r>
          </a:p>
          <a:p>
            <a:r>
              <a:rPr lang="fr-CH" sz="1800" dirty="0"/>
              <a:t>ainsi qu'un mappage aux normes Internet acceptées telles que les services Web, </a:t>
            </a:r>
            <a:r>
              <a:rPr lang="fr-CH" sz="1800" b="1" dirty="0"/>
              <a:t>XML</a:t>
            </a:r>
            <a:r>
              <a:rPr lang="fr-CH" sz="1800" dirty="0"/>
              <a:t> et HTTP pour une communication Internet compatible avec les pare-feu.</a:t>
            </a:r>
          </a:p>
          <a:p>
            <a:r>
              <a:rPr lang="fr-CH" sz="1800" dirty="0"/>
              <a:t>Les deux transports utilisent le même modèle de sécurité basé sur les messages connu des services Web et le </a:t>
            </a:r>
            <a:r>
              <a:rPr lang="fr-CH" sz="1800" b="1" dirty="0"/>
              <a:t>modèle de communication abstrait ne dépend pas des mécanismes de transport</a:t>
            </a:r>
            <a:r>
              <a:rPr lang="fr-CH" sz="1800" dirty="0"/>
              <a:t>.</a:t>
            </a:r>
          </a:p>
          <a:p>
            <a:endParaRPr lang="en-GB" sz="1800" dirty="0"/>
          </a:p>
        </p:txBody>
      </p:sp>
      <p:graphicFrame>
        <p:nvGraphicFramePr>
          <p:cNvPr id="4" name="Tableau 3">
            <a:extLst>
              <a:ext uri="{FF2B5EF4-FFF2-40B4-BE49-F238E27FC236}">
                <a16:creationId xmlns:a16="http://schemas.microsoft.com/office/drawing/2014/main" id="{0E678379-6644-4B0C-A8D5-6B9933D6C361}"/>
              </a:ext>
            </a:extLst>
          </p:cNvPr>
          <p:cNvGraphicFramePr>
            <a:graphicFrameLocks noGrp="1"/>
          </p:cNvGraphicFramePr>
          <p:nvPr>
            <p:extLst>
              <p:ext uri="{D42A27DB-BD31-4B8C-83A1-F6EECF244321}">
                <p14:modId xmlns:p14="http://schemas.microsoft.com/office/powerpoint/2010/main" val="3586869309"/>
              </p:ext>
            </p:extLst>
          </p:nvPr>
        </p:nvGraphicFramePr>
        <p:xfrm>
          <a:off x="1784648" y="4697348"/>
          <a:ext cx="6192688" cy="963900"/>
        </p:xfrm>
        <a:graphic>
          <a:graphicData uri="http://schemas.openxmlformats.org/drawingml/2006/table">
            <a:tbl>
              <a:tblPr firstRow="1" firstCol="1" bandRow="1"/>
              <a:tblGrid>
                <a:gridCol w="6192688">
                  <a:extLst>
                    <a:ext uri="{9D8B030D-6E8A-4147-A177-3AD203B41FA5}">
                      <a16:colId xmlns:a16="http://schemas.microsoft.com/office/drawing/2014/main" val="2657729839"/>
                    </a:ext>
                  </a:extLst>
                </a:gridCol>
              </a:tblGrid>
              <a:tr h="963900">
                <a:tc>
                  <a:txBody>
                    <a:bodyPr/>
                    <a:lstStyle/>
                    <a:p>
                      <a:pPr>
                        <a:lnSpc>
                          <a:spcPts val="1500"/>
                        </a:lnSpc>
                      </a:pPr>
                      <a:r>
                        <a:rPr lang="fr-CH" sz="1400" b="1" kern="50" dirty="0">
                          <a:effectLst/>
                          <a:latin typeface="Arial" panose="020B0604020202020204" pitchFamily="34" charset="0"/>
                          <a:ea typeface="Calibri" panose="020F0502020204030204" pitchFamily="34" charset="0"/>
                          <a:cs typeface="Times New Roman" panose="02020603050405020304" pitchFamily="18" charset="0"/>
                        </a:rPr>
                        <a:t>A retenir</a:t>
                      </a:r>
                      <a:r>
                        <a:rPr lang="fr-CH" sz="1400" b="1" kern="5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 </a:t>
                      </a:r>
                      <a:endParaRPr lang="en-GB" sz="1400" kern="50" dirty="0">
                        <a:effectLst/>
                        <a:latin typeface="Arial" panose="020B0604020202020204" pitchFamily="34" charset="0"/>
                        <a:ea typeface="Calibri" panose="020F0502020204030204" pitchFamily="34" charset="0"/>
                        <a:cs typeface="Times New Roman" panose="02020603050405020304" pitchFamily="18" charset="0"/>
                      </a:endParaRPr>
                    </a:p>
                    <a:p>
                      <a:pPr>
                        <a:lnSpc>
                          <a:spcPts val="1500"/>
                        </a:lnSpc>
                      </a:pPr>
                      <a:r>
                        <a:rPr lang="fr-CH" sz="1400" kern="5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OPC UA définit différents protocoles, mais surtout il intègre des mécanismes de sécurité ainsi que des mécanismes compatibles avec les pare-feu, Firewall.</a:t>
                      </a:r>
                      <a:endParaRPr lang="en-GB" sz="1400" kern="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043205813"/>
                  </a:ext>
                </a:extLst>
              </a:tr>
            </a:tbl>
          </a:graphicData>
        </a:graphic>
      </p:graphicFrame>
    </p:spTree>
    <p:extLst>
      <p:ext uri="{BB962C8B-B14F-4D97-AF65-F5344CB8AC3E}">
        <p14:creationId xmlns:p14="http://schemas.microsoft.com/office/powerpoint/2010/main" val="2262110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17203-7701-4807-B268-4BEEAF6ACE4F}"/>
              </a:ext>
            </a:extLst>
          </p:cNvPr>
          <p:cNvSpPr>
            <a:spLocks noGrp="1"/>
          </p:cNvSpPr>
          <p:nvPr>
            <p:ph type="title"/>
          </p:nvPr>
        </p:nvSpPr>
        <p:spPr/>
        <p:txBody>
          <a:bodyPr/>
          <a:lstStyle/>
          <a:p>
            <a:r>
              <a:rPr lang="fr-CH" dirty="0"/>
              <a:t>OPC UA Security Architecture</a:t>
            </a:r>
            <a:endParaRPr lang="en-GB" dirty="0"/>
          </a:p>
        </p:txBody>
      </p:sp>
      <p:pic>
        <p:nvPicPr>
          <p:cNvPr id="4" name="Espace réservé du contenu 3">
            <a:extLst>
              <a:ext uri="{FF2B5EF4-FFF2-40B4-BE49-F238E27FC236}">
                <a16:creationId xmlns:a16="http://schemas.microsoft.com/office/drawing/2014/main" id="{6CD41CFA-3ED7-4D6E-B1B1-E06879F11B26}"/>
              </a:ext>
            </a:extLst>
          </p:cNvPr>
          <p:cNvPicPr>
            <a:picLocks noGrp="1" noChangeAspect="1"/>
          </p:cNvPicPr>
          <p:nvPr>
            <p:ph idx="1"/>
          </p:nvPr>
        </p:nvPicPr>
        <p:blipFill>
          <a:blip r:embed="rId2"/>
          <a:stretch>
            <a:fillRect/>
          </a:stretch>
        </p:blipFill>
        <p:spPr>
          <a:xfrm>
            <a:off x="1964907" y="2086964"/>
            <a:ext cx="5974598" cy="3560373"/>
          </a:xfrm>
          <a:prstGeom prst="rect">
            <a:avLst/>
          </a:prstGeom>
        </p:spPr>
      </p:pic>
      <p:sp>
        <p:nvSpPr>
          <p:cNvPr id="5" name="ZoneTexte 4">
            <a:extLst>
              <a:ext uri="{FF2B5EF4-FFF2-40B4-BE49-F238E27FC236}">
                <a16:creationId xmlns:a16="http://schemas.microsoft.com/office/drawing/2014/main" id="{6C525B78-BAD1-44D0-949E-DB0BF350C72D}"/>
              </a:ext>
            </a:extLst>
          </p:cNvPr>
          <p:cNvSpPr txBox="1"/>
          <p:nvPr/>
        </p:nvSpPr>
        <p:spPr>
          <a:xfrm>
            <a:off x="3368824" y="1428848"/>
            <a:ext cx="6264696" cy="400110"/>
          </a:xfrm>
          <a:prstGeom prst="rect">
            <a:avLst/>
          </a:prstGeom>
          <a:noFill/>
        </p:spPr>
        <p:txBody>
          <a:bodyPr wrap="square" rtlCol="0">
            <a:spAutoFit/>
          </a:bodyPr>
          <a:lstStyle/>
          <a:p>
            <a:r>
              <a:rPr lang="fr-CH" b="1" dirty="0">
                <a:solidFill>
                  <a:srgbClr val="FF0000"/>
                </a:solidFill>
              </a:rPr>
              <a:t>Dans le script: voir le chapitre Cyber Security</a:t>
            </a:r>
            <a:endParaRPr lang="en-GB" b="1" dirty="0">
              <a:solidFill>
                <a:srgbClr val="FF0000"/>
              </a:solidFill>
            </a:endParaRPr>
          </a:p>
        </p:txBody>
      </p:sp>
    </p:spTree>
    <p:extLst>
      <p:ext uri="{BB962C8B-B14F-4D97-AF65-F5344CB8AC3E}">
        <p14:creationId xmlns:p14="http://schemas.microsoft.com/office/powerpoint/2010/main" val="3084118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17203-7701-4807-B268-4BEEAF6ACE4F}"/>
              </a:ext>
            </a:extLst>
          </p:cNvPr>
          <p:cNvSpPr>
            <a:spLocks noGrp="1"/>
          </p:cNvSpPr>
          <p:nvPr>
            <p:ph type="title"/>
          </p:nvPr>
        </p:nvSpPr>
        <p:spPr/>
        <p:txBody>
          <a:bodyPr/>
          <a:lstStyle/>
          <a:p>
            <a:r>
              <a:rPr lang="fr-CH" dirty="0"/>
              <a:t>Example d’application</a:t>
            </a:r>
            <a:endParaRPr lang="en-GB" dirty="0"/>
          </a:p>
        </p:txBody>
      </p:sp>
      <p:sp>
        <p:nvSpPr>
          <p:cNvPr id="11" name="Espace réservé du texte 10">
            <a:extLst>
              <a:ext uri="{FF2B5EF4-FFF2-40B4-BE49-F238E27FC236}">
                <a16:creationId xmlns:a16="http://schemas.microsoft.com/office/drawing/2014/main" id="{346EB0D0-04B1-4016-81D0-96BE38C27898}"/>
              </a:ext>
            </a:extLst>
          </p:cNvPr>
          <p:cNvSpPr>
            <a:spLocks noGrp="1"/>
          </p:cNvSpPr>
          <p:nvPr>
            <p:ph type="body" sz="half" idx="2"/>
          </p:nvPr>
        </p:nvSpPr>
        <p:spPr/>
        <p:txBody>
          <a:bodyPr/>
          <a:lstStyle/>
          <a:p>
            <a:r>
              <a:rPr lang="fr-CH" dirty="0"/>
              <a:t>L'authentification de l'utilisateur s'effectue via la session. Cela se fait, par exemple, au moyen d'un nom d'utilisateur et d'un mot de passe ou à l'aide de certificats.</a:t>
            </a:r>
          </a:p>
          <a:p>
            <a:r>
              <a:rPr lang="fr-CH" dirty="0"/>
              <a:t>Cela a plusieurs conséquences, notamment le fait que certains outils de développements, c’est le cas par exemple de TIA Portal de Siemens, </a:t>
            </a:r>
            <a:r>
              <a:rPr lang="fr-CH" b="1" dirty="0"/>
              <a:t>imposent que le projet lui-même soit protégé par un nom d’utilisateur et un mot de passe.</a:t>
            </a:r>
            <a:r>
              <a:rPr lang="fr-CH" dirty="0"/>
              <a:t> C’est aussi le cas du côté de Bosch </a:t>
            </a:r>
            <a:r>
              <a:rPr lang="fr-CH" dirty="0" err="1"/>
              <a:t>Rexroth</a:t>
            </a:r>
            <a:r>
              <a:rPr lang="fr-CH" dirty="0"/>
              <a:t> sur sa plateforme </a:t>
            </a:r>
            <a:r>
              <a:rPr lang="fr-CH" dirty="0" err="1"/>
              <a:t>ctrlX</a:t>
            </a:r>
            <a:r>
              <a:rPr lang="fr-CH" dirty="0"/>
              <a:t> </a:t>
            </a:r>
            <a:r>
              <a:rPr lang="fr-CH" dirty="0" err="1"/>
              <a:t>Core</a:t>
            </a:r>
            <a:r>
              <a:rPr lang="fr-CH" dirty="0"/>
              <a:t>.</a:t>
            </a:r>
          </a:p>
          <a:p>
            <a:endParaRPr lang="en-GB" dirty="0"/>
          </a:p>
        </p:txBody>
      </p:sp>
      <p:pic>
        <p:nvPicPr>
          <p:cNvPr id="17" name="Image 16">
            <a:extLst>
              <a:ext uri="{FF2B5EF4-FFF2-40B4-BE49-F238E27FC236}">
                <a16:creationId xmlns:a16="http://schemas.microsoft.com/office/drawing/2014/main" id="{6A8BAB2D-72F5-44AD-BF24-42126075E573}"/>
              </a:ext>
            </a:extLst>
          </p:cNvPr>
          <p:cNvPicPr>
            <a:picLocks noChangeAspect="1"/>
          </p:cNvPicPr>
          <p:nvPr/>
        </p:nvPicPr>
        <p:blipFill>
          <a:blip r:embed="rId2"/>
          <a:stretch>
            <a:fillRect/>
          </a:stretch>
        </p:blipFill>
        <p:spPr>
          <a:xfrm>
            <a:off x="5241032" y="1556792"/>
            <a:ext cx="3582469" cy="1676900"/>
          </a:xfrm>
          <a:prstGeom prst="rect">
            <a:avLst/>
          </a:prstGeom>
        </p:spPr>
      </p:pic>
    </p:spTree>
    <p:extLst>
      <p:ext uri="{BB962C8B-B14F-4D97-AF65-F5344CB8AC3E}">
        <p14:creationId xmlns:p14="http://schemas.microsoft.com/office/powerpoint/2010/main" val="351284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17203-7701-4807-B268-4BEEAF6ACE4F}"/>
              </a:ext>
            </a:extLst>
          </p:cNvPr>
          <p:cNvSpPr>
            <a:spLocks noGrp="1"/>
          </p:cNvSpPr>
          <p:nvPr>
            <p:ph type="title"/>
          </p:nvPr>
        </p:nvSpPr>
        <p:spPr/>
        <p:txBody>
          <a:bodyPr/>
          <a:lstStyle/>
          <a:p>
            <a:r>
              <a:rPr lang="fr-CH" dirty="0"/>
              <a:t>Session</a:t>
            </a:r>
            <a:endParaRPr lang="en-GB" dirty="0"/>
          </a:p>
        </p:txBody>
      </p:sp>
      <p:sp>
        <p:nvSpPr>
          <p:cNvPr id="11" name="Espace réservé du texte 10">
            <a:extLst>
              <a:ext uri="{FF2B5EF4-FFF2-40B4-BE49-F238E27FC236}">
                <a16:creationId xmlns:a16="http://schemas.microsoft.com/office/drawing/2014/main" id="{346EB0D0-04B1-4016-81D0-96BE38C27898}"/>
              </a:ext>
            </a:extLst>
          </p:cNvPr>
          <p:cNvSpPr>
            <a:spLocks noGrp="1"/>
          </p:cNvSpPr>
          <p:nvPr>
            <p:ph type="body" sz="half" idx="2"/>
          </p:nvPr>
        </p:nvSpPr>
        <p:spPr/>
        <p:txBody>
          <a:bodyPr/>
          <a:lstStyle/>
          <a:p>
            <a:r>
              <a:rPr lang="fr-CH" dirty="0"/>
              <a:t>L'authentification mutuelle de l'application et une sauvegarde basée sur les messages de la communication sont effectuées via un canal sécurisé. Chaque message est signé et crypté pour assurer l'intégrité et la confidentialité des messages.</a:t>
            </a:r>
            <a:r>
              <a:rPr lang="fr-CH" b="1" dirty="0"/>
              <a:t> Ces mécanismes reposent sur des certificats (X509)</a:t>
            </a:r>
            <a:r>
              <a:rPr lang="fr-CH" dirty="0"/>
              <a:t>, qui identifient de manière unique les applications au moyen d'un système d'infrastructure à clé publique (PKI).</a:t>
            </a:r>
            <a:endParaRPr lang="en-GB" dirty="0"/>
          </a:p>
        </p:txBody>
      </p:sp>
      <p:pic>
        <p:nvPicPr>
          <p:cNvPr id="3" name="Image 2">
            <a:extLst>
              <a:ext uri="{FF2B5EF4-FFF2-40B4-BE49-F238E27FC236}">
                <a16:creationId xmlns:a16="http://schemas.microsoft.com/office/drawing/2014/main" id="{EA6A9F7C-74EB-4009-8BE6-3A9BCBE9F877}"/>
              </a:ext>
            </a:extLst>
          </p:cNvPr>
          <p:cNvPicPr>
            <a:picLocks noChangeAspect="1"/>
          </p:cNvPicPr>
          <p:nvPr/>
        </p:nvPicPr>
        <p:blipFill>
          <a:blip r:embed="rId2"/>
          <a:stretch>
            <a:fillRect/>
          </a:stretch>
        </p:blipFill>
        <p:spPr>
          <a:xfrm>
            <a:off x="6606703" y="2916118"/>
            <a:ext cx="2275361" cy="2952328"/>
          </a:xfrm>
          <a:prstGeom prst="rect">
            <a:avLst/>
          </a:prstGeom>
        </p:spPr>
      </p:pic>
      <p:pic>
        <p:nvPicPr>
          <p:cNvPr id="5" name="Image 4">
            <a:extLst>
              <a:ext uri="{FF2B5EF4-FFF2-40B4-BE49-F238E27FC236}">
                <a16:creationId xmlns:a16="http://schemas.microsoft.com/office/drawing/2014/main" id="{8FE2FFF6-AE08-49DB-BFE5-C70F24DD3CA5}"/>
              </a:ext>
            </a:extLst>
          </p:cNvPr>
          <p:cNvPicPr>
            <a:picLocks noChangeAspect="1"/>
          </p:cNvPicPr>
          <p:nvPr/>
        </p:nvPicPr>
        <p:blipFill>
          <a:blip r:embed="rId3"/>
          <a:stretch>
            <a:fillRect/>
          </a:stretch>
        </p:blipFill>
        <p:spPr>
          <a:xfrm>
            <a:off x="4448944" y="626831"/>
            <a:ext cx="2180978" cy="2773342"/>
          </a:xfrm>
          <a:prstGeom prst="rect">
            <a:avLst/>
          </a:prstGeom>
        </p:spPr>
      </p:pic>
    </p:spTree>
    <p:extLst>
      <p:ext uri="{BB962C8B-B14F-4D97-AF65-F5344CB8AC3E}">
        <p14:creationId xmlns:p14="http://schemas.microsoft.com/office/powerpoint/2010/main" val="1441485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17203-7701-4807-B268-4BEEAF6ACE4F}"/>
              </a:ext>
            </a:extLst>
          </p:cNvPr>
          <p:cNvSpPr>
            <a:spLocks noGrp="1"/>
          </p:cNvSpPr>
          <p:nvPr>
            <p:ph type="title"/>
          </p:nvPr>
        </p:nvSpPr>
        <p:spPr/>
        <p:txBody>
          <a:bodyPr/>
          <a:lstStyle/>
          <a:p>
            <a:r>
              <a:rPr lang="fr-CH" dirty="0"/>
              <a:t>Transport</a:t>
            </a:r>
            <a:endParaRPr lang="en-GB" dirty="0"/>
          </a:p>
        </p:txBody>
      </p:sp>
      <p:sp>
        <p:nvSpPr>
          <p:cNvPr id="11" name="Espace réservé du texte 10">
            <a:extLst>
              <a:ext uri="{FF2B5EF4-FFF2-40B4-BE49-F238E27FC236}">
                <a16:creationId xmlns:a16="http://schemas.microsoft.com/office/drawing/2014/main" id="{346EB0D0-04B1-4016-81D0-96BE38C27898}"/>
              </a:ext>
            </a:extLst>
          </p:cNvPr>
          <p:cNvSpPr>
            <a:spLocks noGrp="1"/>
          </p:cNvSpPr>
          <p:nvPr>
            <p:ph type="body" sz="half" idx="2"/>
          </p:nvPr>
        </p:nvSpPr>
        <p:spPr/>
        <p:txBody>
          <a:bodyPr/>
          <a:lstStyle/>
          <a:p>
            <a:r>
              <a:rPr lang="fr-CH" dirty="0"/>
              <a:t>Au niveau du socket, une sauvegarde orientée connexion et une connexion socket via Secure Socket Layer (SSL) ou Virtual </a:t>
            </a:r>
            <a:r>
              <a:rPr lang="fr-CH" dirty="0" err="1"/>
              <a:t>Private</a:t>
            </a:r>
            <a:r>
              <a:rPr lang="fr-CH" dirty="0"/>
              <a:t> Network (VPN) peuvent être utilisées en plus ou à la place du Secure Channel.</a:t>
            </a:r>
            <a:endParaRPr lang="en-GB" dirty="0"/>
          </a:p>
        </p:txBody>
      </p:sp>
      <p:pic>
        <p:nvPicPr>
          <p:cNvPr id="4" name="Image 3">
            <a:extLst>
              <a:ext uri="{FF2B5EF4-FFF2-40B4-BE49-F238E27FC236}">
                <a16:creationId xmlns:a16="http://schemas.microsoft.com/office/drawing/2014/main" id="{9C8B8D12-0632-4A07-B40D-382E5613FF22}"/>
              </a:ext>
            </a:extLst>
          </p:cNvPr>
          <p:cNvPicPr>
            <a:picLocks noChangeAspect="1"/>
          </p:cNvPicPr>
          <p:nvPr/>
        </p:nvPicPr>
        <p:blipFill rotWithShape="1">
          <a:blip r:embed="rId2"/>
          <a:srcRect l="1" r="4" b="21098"/>
          <a:stretch/>
        </p:blipFill>
        <p:spPr>
          <a:xfrm>
            <a:off x="3944888" y="2512388"/>
            <a:ext cx="5760930" cy="2948706"/>
          </a:xfrm>
          <a:prstGeom prst="rect">
            <a:avLst/>
          </a:prstGeom>
        </p:spPr>
      </p:pic>
      <p:sp>
        <p:nvSpPr>
          <p:cNvPr id="8" name="Rectangle : coins arrondis 7">
            <a:extLst>
              <a:ext uri="{FF2B5EF4-FFF2-40B4-BE49-F238E27FC236}">
                <a16:creationId xmlns:a16="http://schemas.microsoft.com/office/drawing/2014/main" id="{B47C1D86-FC8D-4B0D-9ECC-DA468CA81CB6}"/>
              </a:ext>
            </a:extLst>
          </p:cNvPr>
          <p:cNvSpPr/>
          <p:nvPr/>
        </p:nvSpPr>
        <p:spPr bwMode="auto">
          <a:xfrm>
            <a:off x="4664968" y="3284984"/>
            <a:ext cx="2376264" cy="792088"/>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0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652939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09D8A-ED53-4910-986D-CB4ACE0C892C}"/>
              </a:ext>
            </a:extLst>
          </p:cNvPr>
          <p:cNvSpPr>
            <a:spLocks noGrp="1"/>
          </p:cNvSpPr>
          <p:nvPr>
            <p:ph type="title"/>
          </p:nvPr>
        </p:nvSpPr>
        <p:spPr/>
        <p:txBody>
          <a:bodyPr/>
          <a:lstStyle/>
          <a:p>
            <a:r>
              <a:rPr lang="fr-CH" dirty="0"/>
              <a:t>OPC UA Session</a:t>
            </a:r>
            <a:endParaRPr lang="en-GB" dirty="0"/>
          </a:p>
        </p:txBody>
      </p:sp>
      <p:sp>
        <p:nvSpPr>
          <p:cNvPr id="3" name="Espace réservé du contenu 2">
            <a:extLst>
              <a:ext uri="{FF2B5EF4-FFF2-40B4-BE49-F238E27FC236}">
                <a16:creationId xmlns:a16="http://schemas.microsoft.com/office/drawing/2014/main" id="{57C25FD3-B52B-4B54-9EFA-786795187795}"/>
              </a:ext>
            </a:extLst>
          </p:cNvPr>
          <p:cNvSpPr>
            <a:spLocks noGrp="1"/>
          </p:cNvSpPr>
          <p:nvPr>
            <p:ph idx="1"/>
          </p:nvPr>
        </p:nvSpPr>
        <p:spPr/>
        <p:txBody>
          <a:bodyPr/>
          <a:lstStyle/>
          <a:p>
            <a:r>
              <a:rPr lang="en-GB" b="1" dirty="0"/>
              <a:t>Session Encryption:</a:t>
            </a:r>
            <a:r>
              <a:rPr lang="en-GB" dirty="0"/>
              <a:t> messages are transmitted securely at various encryption levels</a:t>
            </a:r>
          </a:p>
        </p:txBody>
      </p:sp>
    </p:spTree>
    <p:extLst>
      <p:ext uri="{BB962C8B-B14F-4D97-AF65-F5344CB8AC3E}">
        <p14:creationId xmlns:p14="http://schemas.microsoft.com/office/powerpoint/2010/main" val="1118204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6682F-E578-4C9C-953A-5F061B9FCB7D}"/>
              </a:ext>
            </a:extLst>
          </p:cNvPr>
          <p:cNvSpPr>
            <a:spLocks noGrp="1"/>
          </p:cNvSpPr>
          <p:nvPr>
            <p:ph type="title"/>
          </p:nvPr>
        </p:nvSpPr>
        <p:spPr>
          <a:xfrm>
            <a:off x="495300" y="274638"/>
            <a:ext cx="8913813" cy="1141412"/>
          </a:xfrm>
        </p:spPr>
        <p:txBody>
          <a:bodyPr wrap="square" anchor="ctr">
            <a:normAutofit/>
          </a:bodyPr>
          <a:lstStyle/>
          <a:p>
            <a:r>
              <a:rPr lang="fr-CH" dirty="0"/>
              <a:t>OPC UA Application</a:t>
            </a:r>
            <a:endParaRPr lang="en-GB" dirty="0"/>
          </a:p>
        </p:txBody>
      </p:sp>
      <p:graphicFrame>
        <p:nvGraphicFramePr>
          <p:cNvPr id="5" name="Espace réservé du contenu 2">
            <a:extLst>
              <a:ext uri="{FF2B5EF4-FFF2-40B4-BE49-F238E27FC236}">
                <a16:creationId xmlns:a16="http://schemas.microsoft.com/office/drawing/2014/main" id="{53B8311D-E101-C968-5590-1221566B12E0}"/>
              </a:ext>
            </a:extLst>
          </p:cNvPr>
          <p:cNvGraphicFramePr>
            <a:graphicFrameLocks noGrp="1"/>
          </p:cNvGraphicFramePr>
          <p:nvPr>
            <p:ph idx="1"/>
            <p:extLst>
              <p:ext uri="{D42A27DB-BD31-4B8C-83A1-F6EECF244321}">
                <p14:modId xmlns:p14="http://schemas.microsoft.com/office/powerpoint/2010/main" val="2279503761"/>
              </p:ext>
            </p:extLst>
          </p:nvPr>
        </p:nvGraphicFramePr>
        <p:xfrm>
          <a:off x="495300" y="1604963"/>
          <a:ext cx="8913813" cy="4524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7869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6682F-E578-4C9C-953A-5F061B9FCB7D}"/>
              </a:ext>
            </a:extLst>
          </p:cNvPr>
          <p:cNvSpPr>
            <a:spLocks noGrp="1"/>
          </p:cNvSpPr>
          <p:nvPr>
            <p:ph type="title"/>
          </p:nvPr>
        </p:nvSpPr>
        <p:spPr/>
        <p:txBody>
          <a:bodyPr/>
          <a:lstStyle/>
          <a:p>
            <a:r>
              <a:rPr lang="fr-CH" dirty="0"/>
              <a:t>OPC UA </a:t>
            </a:r>
            <a:r>
              <a:rPr lang="fr-CH" dirty="0" err="1"/>
              <a:t>Subscription</a:t>
            </a:r>
            <a:r>
              <a:rPr lang="fr-CH" dirty="0"/>
              <a:t> Concept</a:t>
            </a:r>
            <a:endParaRPr lang="en-GB" dirty="0"/>
          </a:p>
        </p:txBody>
      </p:sp>
      <p:sp>
        <p:nvSpPr>
          <p:cNvPr id="7" name="ZoneTexte 6">
            <a:extLst>
              <a:ext uri="{FF2B5EF4-FFF2-40B4-BE49-F238E27FC236}">
                <a16:creationId xmlns:a16="http://schemas.microsoft.com/office/drawing/2014/main" id="{19616DF1-44F6-4404-87A6-9D8B6EE4CF95}"/>
              </a:ext>
            </a:extLst>
          </p:cNvPr>
          <p:cNvSpPr txBox="1"/>
          <p:nvPr/>
        </p:nvSpPr>
        <p:spPr>
          <a:xfrm>
            <a:off x="704528" y="5805264"/>
            <a:ext cx="3737143" cy="261610"/>
          </a:xfrm>
          <a:prstGeom prst="rect">
            <a:avLst/>
          </a:prstGeom>
          <a:noFill/>
        </p:spPr>
        <p:txBody>
          <a:bodyPr wrap="square" rtlCol="0">
            <a:spAutoFit/>
          </a:bodyPr>
          <a:lstStyle/>
          <a:p>
            <a:r>
              <a:rPr lang="fr-CH" sz="1100" dirty="0">
                <a:solidFill>
                  <a:schemeClr val="tx1"/>
                </a:solidFill>
              </a:rPr>
              <a:t>Source: </a:t>
            </a:r>
            <a:r>
              <a:rPr lang="fr-CH" sz="1100" dirty="0">
                <a:solidFill>
                  <a:schemeClr val="tx1"/>
                </a:solidFill>
                <a:hlinkClick r:id="rId2"/>
              </a:rPr>
              <a:t>https://documentation.unified-automation.com</a:t>
            </a:r>
            <a:endParaRPr lang="en-GB" sz="1100" dirty="0">
              <a:solidFill>
                <a:schemeClr val="tx1"/>
              </a:solidFill>
            </a:endParaRPr>
          </a:p>
        </p:txBody>
      </p:sp>
      <p:pic>
        <p:nvPicPr>
          <p:cNvPr id="11" name="Espace réservé du contenu 10">
            <a:extLst>
              <a:ext uri="{FF2B5EF4-FFF2-40B4-BE49-F238E27FC236}">
                <a16:creationId xmlns:a16="http://schemas.microsoft.com/office/drawing/2014/main" id="{CDD7BC22-AAC7-D95B-0FC7-3945BE772A4A}"/>
              </a:ext>
            </a:extLst>
          </p:cNvPr>
          <p:cNvPicPr>
            <a:picLocks noGrp="1" noChangeAspect="1"/>
          </p:cNvPicPr>
          <p:nvPr>
            <p:ph idx="1"/>
          </p:nvPr>
        </p:nvPicPr>
        <p:blipFill>
          <a:blip r:embed="rId3"/>
          <a:stretch>
            <a:fillRect/>
          </a:stretch>
        </p:blipFill>
        <p:spPr>
          <a:xfrm>
            <a:off x="1352600" y="2060848"/>
            <a:ext cx="7485214" cy="3605123"/>
          </a:xfrm>
          <a:prstGeom prst="rect">
            <a:avLst/>
          </a:prstGeom>
        </p:spPr>
      </p:pic>
    </p:spTree>
    <p:extLst>
      <p:ext uri="{BB962C8B-B14F-4D97-AF65-F5344CB8AC3E}">
        <p14:creationId xmlns:p14="http://schemas.microsoft.com/office/powerpoint/2010/main" val="2295618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6682F-E578-4C9C-953A-5F061B9FCB7D}"/>
              </a:ext>
            </a:extLst>
          </p:cNvPr>
          <p:cNvSpPr>
            <a:spLocks noGrp="1"/>
          </p:cNvSpPr>
          <p:nvPr>
            <p:ph type="title"/>
          </p:nvPr>
        </p:nvSpPr>
        <p:spPr/>
        <p:txBody>
          <a:bodyPr/>
          <a:lstStyle/>
          <a:p>
            <a:r>
              <a:rPr lang="en-GB" sz="3200" dirty="0"/>
              <a:t>Settings for Subscription and Monitored Items</a:t>
            </a:r>
          </a:p>
        </p:txBody>
      </p:sp>
      <p:sp>
        <p:nvSpPr>
          <p:cNvPr id="3" name="Espace réservé du contenu 2">
            <a:extLst>
              <a:ext uri="{FF2B5EF4-FFF2-40B4-BE49-F238E27FC236}">
                <a16:creationId xmlns:a16="http://schemas.microsoft.com/office/drawing/2014/main" id="{AB97B1CC-CE58-4E34-A954-BCB9DEA01E7B}"/>
              </a:ext>
            </a:extLst>
          </p:cNvPr>
          <p:cNvSpPr>
            <a:spLocks noGrp="1"/>
          </p:cNvSpPr>
          <p:nvPr>
            <p:ph idx="1"/>
          </p:nvPr>
        </p:nvSpPr>
        <p:spPr/>
        <p:txBody>
          <a:bodyPr/>
          <a:lstStyle/>
          <a:p>
            <a:pPr marL="457200" indent="-457200">
              <a:buFont typeface="Arial" panose="020B0604020202020204" pitchFamily="34" charset="0"/>
              <a:buChar char="•"/>
            </a:pPr>
            <a:r>
              <a:rPr lang="fr-CH" sz="2400" dirty="0" err="1"/>
              <a:t>Monitored</a:t>
            </a:r>
            <a:r>
              <a:rPr lang="fr-CH" sz="2400" dirty="0"/>
              <a:t> Item for Data</a:t>
            </a:r>
          </a:p>
          <a:p>
            <a:r>
              <a:rPr lang="en-GB" sz="1600" i="1" dirty="0"/>
              <a:t>Subscribe to data changes of Variable Values (Value attribute of a Variable)</a:t>
            </a:r>
          </a:p>
          <a:p>
            <a:r>
              <a:rPr lang="fr-CH" sz="1800" b="1" dirty="0"/>
              <a:t>Les variables sont transmises aussitôt qu’elles sont modifiées.</a:t>
            </a:r>
          </a:p>
          <a:p>
            <a:pPr marL="457200" indent="-457200">
              <a:buFont typeface="Arial" panose="020B0604020202020204" pitchFamily="34" charset="0"/>
              <a:buChar char="•"/>
            </a:pPr>
            <a:r>
              <a:rPr lang="en-GB" sz="2400" dirty="0"/>
              <a:t>Object Event Notifier</a:t>
            </a:r>
          </a:p>
          <a:p>
            <a:r>
              <a:rPr lang="en-GB" sz="1600" i="1" dirty="0"/>
              <a:t>subscribe to Events of Objects (</a:t>
            </a:r>
            <a:r>
              <a:rPr lang="en-GB" sz="1600" i="1" dirty="0" err="1"/>
              <a:t>EventNotifier</a:t>
            </a:r>
            <a:r>
              <a:rPr lang="en-GB" sz="1600" i="1" dirty="0"/>
              <a:t> attribute of an Object &amp; </a:t>
            </a:r>
            <a:r>
              <a:rPr lang="en-GB" sz="1600" i="1" dirty="0" err="1"/>
              <a:t>EventFilter</a:t>
            </a:r>
            <a:r>
              <a:rPr lang="en-GB" sz="1600" i="1" dirty="0"/>
              <a:t> Set)</a:t>
            </a:r>
          </a:p>
          <a:p>
            <a:r>
              <a:rPr lang="fr-CH" sz="1800" b="1" dirty="0"/>
              <a:t>Les variables sont transmises selon des événements définis par le serveur.</a:t>
            </a:r>
          </a:p>
          <a:p>
            <a:pPr marL="457200" indent="-457200">
              <a:buFont typeface="Arial" panose="020B0604020202020204" pitchFamily="34" charset="0"/>
              <a:buChar char="•"/>
            </a:pPr>
            <a:r>
              <a:rPr lang="en-GB" sz="2400" dirty="0" err="1"/>
              <a:t>Agregate</a:t>
            </a:r>
            <a:r>
              <a:rPr lang="en-GB" sz="2400" dirty="0"/>
              <a:t> Values</a:t>
            </a:r>
          </a:p>
          <a:p>
            <a:pPr marL="0" indent="0"/>
            <a:r>
              <a:rPr lang="en-GB" sz="1600" i="1" dirty="0"/>
              <a:t>and subscribe to aggregated Values, which are calculated in client-defined time intervals, based on current Variable Values.</a:t>
            </a:r>
          </a:p>
          <a:p>
            <a:r>
              <a:rPr lang="fr-CH" sz="1800" b="1" dirty="0"/>
              <a:t>Les variables sont transmises par paquets selon un intervalle de temps défini par le client</a:t>
            </a:r>
          </a:p>
        </p:txBody>
      </p:sp>
    </p:spTree>
    <p:extLst>
      <p:ext uri="{BB962C8B-B14F-4D97-AF65-F5344CB8AC3E}">
        <p14:creationId xmlns:p14="http://schemas.microsoft.com/office/powerpoint/2010/main" val="235185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966C43-56E8-4FED-8298-BD09E6CEF9F4}"/>
              </a:ext>
            </a:extLst>
          </p:cNvPr>
          <p:cNvSpPr>
            <a:spLocks noGrp="1"/>
          </p:cNvSpPr>
          <p:nvPr>
            <p:ph type="title"/>
          </p:nvPr>
        </p:nvSpPr>
        <p:spPr>
          <a:xfrm>
            <a:off x="495300" y="274638"/>
            <a:ext cx="8913813" cy="1141412"/>
          </a:xfrm>
        </p:spPr>
        <p:txBody>
          <a:bodyPr wrap="square" anchor="ctr">
            <a:normAutofit/>
          </a:bodyPr>
          <a:lstStyle/>
          <a:p>
            <a:r>
              <a:rPr lang="fr-CH" dirty="0"/>
              <a:t>OPC </a:t>
            </a:r>
            <a:r>
              <a:rPr lang="fr-CH" dirty="0" err="1"/>
              <a:t>Unified</a:t>
            </a:r>
            <a:r>
              <a:rPr lang="fr-CH" dirty="0"/>
              <a:t> Architecture</a:t>
            </a:r>
            <a:endParaRPr lang="en-GB" dirty="0"/>
          </a:p>
        </p:txBody>
      </p:sp>
      <p:pic>
        <p:nvPicPr>
          <p:cNvPr id="9" name="Espace réservé du contenu 8">
            <a:extLst>
              <a:ext uri="{FF2B5EF4-FFF2-40B4-BE49-F238E27FC236}">
                <a16:creationId xmlns:a16="http://schemas.microsoft.com/office/drawing/2014/main" id="{C1D6D4FD-57A7-27E8-5045-4146333ED1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6119" y="1604963"/>
            <a:ext cx="7572175" cy="4524375"/>
          </a:xfrm>
          <a:noFill/>
        </p:spPr>
      </p:pic>
      <p:sp>
        <p:nvSpPr>
          <p:cNvPr id="10" name="ZoneTexte 9">
            <a:extLst>
              <a:ext uri="{FF2B5EF4-FFF2-40B4-BE49-F238E27FC236}">
                <a16:creationId xmlns:a16="http://schemas.microsoft.com/office/drawing/2014/main" id="{14AFF26D-F79E-7DE9-4C0F-F2C6B1CC1AD3}"/>
              </a:ext>
            </a:extLst>
          </p:cNvPr>
          <p:cNvSpPr txBox="1"/>
          <p:nvPr/>
        </p:nvSpPr>
        <p:spPr>
          <a:xfrm>
            <a:off x="7113240" y="5868200"/>
            <a:ext cx="2160240" cy="246221"/>
          </a:xfrm>
          <a:prstGeom prst="rect">
            <a:avLst/>
          </a:prstGeom>
          <a:noFill/>
        </p:spPr>
        <p:txBody>
          <a:bodyPr wrap="square" rtlCol="0">
            <a:spAutoFit/>
          </a:bodyPr>
          <a:lstStyle/>
          <a:p>
            <a:r>
              <a:rPr lang="en-GB" sz="1000" dirty="0">
                <a:solidFill>
                  <a:schemeClr val="tx1"/>
                </a:solidFill>
              </a:rPr>
              <a:t>Source: </a:t>
            </a:r>
            <a:r>
              <a:rPr lang="en-GB" sz="1000" dirty="0" err="1">
                <a:solidFill>
                  <a:schemeClr val="tx1"/>
                </a:solidFill>
              </a:rPr>
              <a:t>OPC</a:t>
            </a:r>
            <a:r>
              <a:rPr lang="en-GB" sz="1000" dirty="0">
                <a:solidFill>
                  <a:schemeClr val="tx1"/>
                </a:solidFill>
              </a:rPr>
              <a:t> Foundation</a:t>
            </a:r>
          </a:p>
        </p:txBody>
      </p:sp>
    </p:spTree>
    <p:extLst>
      <p:ext uri="{BB962C8B-B14F-4D97-AF65-F5344CB8AC3E}">
        <p14:creationId xmlns:p14="http://schemas.microsoft.com/office/powerpoint/2010/main" val="766418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4F192D-ADFE-499A-B911-76A0AE04ED93}"/>
              </a:ext>
            </a:extLst>
          </p:cNvPr>
          <p:cNvSpPr>
            <a:spLocks noGrp="1"/>
          </p:cNvSpPr>
          <p:nvPr>
            <p:ph type="title"/>
          </p:nvPr>
        </p:nvSpPr>
        <p:spPr/>
        <p:txBody>
          <a:bodyPr/>
          <a:lstStyle/>
          <a:p>
            <a:r>
              <a:rPr lang="fr-CH" dirty="0"/>
              <a:t>OPC UA Methods</a:t>
            </a:r>
            <a:endParaRPr lang="en-GB" dirty="0"/>
          </a:p>
        </p:txBody>
      </p:sp>
      <p:pic>
        <p:nvPicPr>
          <p:cNvPr id="4" name="Espace réservé du contenu 3">
            <a:extLst>
              <a:ext uri="{FF2B5EF4-FFF2-40B4-BE49-F238E27FC236}">
                <a16:creationId xmlns:a16="http://schemas.microsoft.com/office/drawing/2014/main" id="{59823236-A498-4FEA-BBCE-6C6BA415DFA5}"/>
              </a:ext>
            </a:extLst>
          </p:cNvPr>
          <p:cNvPicPr>
            <a:picLocks noGrp="1" noChangeAspect="1"/>
          </p:cNvPicPr>
          <p:nvPr>
            <p:ph idx="1"/>
          </p:nvPr>
        </p:nvPicPr>
        <p:blipFill>
          <a:blip r:embed="rId2"/>
          <a:stretch>
            <a:fillRect/>
          </a:stretch>
        </p:blipFill>
        <p:spPr>
          <a:xfrm>
            <a:off x="632520" y="1556792"/>
            <a:ext cx="3810330" cy="3432345"/>
          </a:xfrm>
          <a:prstGeom prst="rect">
            <a:avLst/>
          </a:prstGeom>
        </p:spPr>
      </p:pic>
      <p:pic>
        <p:nvPicPr>
          <p:cNvPr id="5" name="Image 4">
            <a:extLst>
              <a:ext uri="{FF2B5EF4-FFF2-40B4-BE49-F238E27FC236}">
                <a16:creationId xmlns:a16="http://schemas.microsoft.com/office/drawing/2014/main" id="{64D2D8B6-63C6-4E77-B2A9-D2C75A032AB8}"/>
              </a:ext>
            </a:extLst>
          </p:cNvPr>
          <p:cNvPicPr>
            <a:picLocks noChangeAspect="1"/>
          </p:cNvPicPr>
          <p:nvPr/>
        </p:nvPicPr>
        <p:blipFill>
          <a:blip r:embed="rId3"/>
          <a:stretch>
            <a:fillRect/>
          </a:stretch>
        </p:blipFill>
        <p:spPr>
          <a:xfrm>
            <a:off x="4967604" y="2276872"/>
            <a:ext cx="3810635" cy="3429635"/>
          </a:xfrm>
          <a:prstGeom prst="rect">
            <a:avLst/>
          </a:prstGeom>
        </p:spPr>
      </p:pic>
    </p:spTree>
    <p:extLst>
      <p:ext uri="{BB962C8B-B14F-4D97-AF65-F5344CB8AC3E}">
        <p14:creationId xmlns:p14="http://schemas.microsoft.com/office/powerpoint/2010/main" val="3572262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A8BB-790B-49A9-BAF8-9EFF50A4B0DD}"/>
              </a:ext>
            </a:extLst>
          </p:cNvPr>
          <p:cNvSpPr>
            <a:spLocks noGrp="1"/>
          </p:cNvSpPr>
          <p:nvPr>
            <p:ph type="title"/>
          </p:nvPr>
        </p:nvSpPr>
        <p:spPr/>
        <p:txBody>
          <a:bodyPr/>
          <a:lstStyle/>
          <a:p>
            <a:r>
              <a:rPr lang="en-GB" dirty="0"/>
              <a:t>OPC UA Pub-Sub </a:t>
            </a:r>
          </a:p>
        </p:txBody>
      </p:sp>
      <p:sp>
        <p:nvSpPr>
          <p:cNvPr id="7" name="Rectangle 6">
            <a:extLst>
              <a:ext uri="{FF2B5EF4-FFF2-40B4-BE49-F238E27FC236}">
                <a16:creationId xmlns:a16="http://schemas.microsoft.com/office/drawing/2014/main" id="{B428F10B-B252-4C74-BCFF-6D47E3E6ABCF}"/>
              </a:ext>
            </a:extLst>
          </p:cNvPr>
          <p:cNvSpPr/>
          <p:nvPr/>
        </p:nvSpPr>
        <p:spPr>
          <a:xfrm>
            <a:off x="992560" y="2708920"/>
            <a:ext cx="7762424" cy="1754326"/>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Concept à completer </a:t>
            </a:r>
            <a:r>
              <a:rPr lang="en-US" sz="5400" b="1" cap="none" spc="0" dirty="0" err="1">
                <a:ln w="22225">
                  <a:solidFill>
                    <a:schemeClr val="accent2"/>
                  </a:solidFill>
                  <a:prstDash val="solid"/>
                </a:ln>
                <a:solidFill>
                  <a:schemeClr val="accent2">
                    <a:lumMod val="40000"/>
                    <a:lumOff val="60000"/>
                  </a:schemeClr>
                </a:solidFill>
                <a:effectLst/>
              </a:rPr>
              <a:t>ou</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expliquer</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81154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27F6-F987-4FAE-AD3E-A1BD4A1C5430}"/>
              </a:ext>
            </a:extLst>
          </p:cNvPr>
          <p:cNvSpPr>
            <a:spLocks noGrp="1"/>
          </p:cNvSpPr>
          <p:nvPr>
            <p:ph type="title"/>
          </p:nvPr>
        </p:nvSpPr>
        <p:spPr/>
        <p:txBody>
          <a:bodyPr/>
          <a:lstStyle/>
          <a:p>
            <a:r>
              <a:rPr lang="en-GB" sz="4000" dirty="0"/>
              <a:t>OPC UA Pub-Sub </a:t>
            </a:r>
            <a:r>
              <a:rPr lang="en-GB" sz="4000" dirty="0" err="1"/>
              <a:t>orienté</a:t>
            </a:r>
            <a:r>
              <a:rPr lang="en-GB" sz="4000" dirty="0"/>
              <a:t> IoT</a:t>
            </a:r>
          </a:p>
        </p:txBody>
      </p:sp>
      <p:sp>
        <p:nvSpPr>
          <p:cNvPr id="3" name="Content Placeholder 2">
            <a:extLst>
              <a:ext uri="{FF2B5EF4-FFF2-40B4-BE49-F238E27FC236}">
                <a16:creationId xmlns:a16="http://schemas.microsoft.com/office/drawing/2014/main" id="{50AA9733-E153-4D59-9BDF-DEDDB6F49BD8}"/>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fr-CH" sz="1800" b="1" dirty="0">
                <a:effectLst/>
                <a:latin typeface="Calibri" panose="020F0502020204030204" pitchFamily="34" charset="0"/>
                <a:ea typeface="Calibri" panose="020F0502020204030204" pitchFamily="34" charset="0"/>
                <a:cs typeface="Times New Roman" panose="02020603050405020304" pitchFamily="18" charset="0"/>
              </a:rPr>
              <a:t>L'éditeur et l'abonné ne doivent pas être directement adressables. </a:t>
            </a:r>
            <a:r>
              <a:rPr lang="fr-CH" sz="1800" dirty="0">
                <a:effectLst/>
                <a:latin typeface="Calibri" panose="020F0502020204030204" pitchFamily="34" charset="0"/>
                <a:ea typeface="Calibri" panose="020F0502020204030204" pitchFamily="34" charset="0"/>
                <a:cs typeface="Times New Roman" panose="02020603050405020304" pitchFamily="18" charset="0"/>
              </a:rPr>
              <a:t>Ils peuvent être n'importe où tant qu'ils ont accès au Broker.</a:t>
            </a:r>
          </a:p>
          <a:p>
            <a:pPr marL="342900" lvl="0" indent="-342900">
              <a:lnSpc>
                <a:spcPct val="107000"/>
              </a:lnSpc>
              <a:buFont typeface="Symbol" panose="05050102010706020507" pitchFamily="18" charset="2"/>
              <a:buChar char=""/>
            </a:pPr>
            <a:r>
              <a:rPr lang="fr-CH" sz="1800" b="1" dirty="0">
                <a:effectLst/>
                <a:latin typeface="Calibri" panose="020F0502020204030204" pitchFamily="34" charset="0"/>
                <a:ea typeface="Calibri" panose="020F0502020204030204" pitchFamily="34" charset="0"/>
                <a:cs typeface="Times New Roman" panose="02020603050405020304" pitchFamily="18" charset="0"/>
              </a:rPr>
              <a:t>La répartition peut être gérée vers une très grande liste d'abonnés </a:t>
            </a:r>
            <a:r>
              <a:rPr lang="fr-CH" sz="1800" dirty="0">
                <a:effectLst/>
                <a:latin typeface="Calibri" panose="020F0502020204030204" pitchFamily="34" charset="0"/>
                <a:ea typeface="Calibri" panose="020F0502020204030204" pitchFamily="34" charset="0"/>
                <a:cs typeface="Times New Roman" panose="02020603050405020304" pitchFamily="18" charset="0"/>
              </a:rPr>
              <a:t>ou plusieurs réseaux ou même des Broker chaînés.</a:t>
            </a:r>
          </a:p>
          <a:p>
            <a:pPr marL="342900" lvl="0" indent="-342900">
              <a:lnSpc>
                <a:spcPct val="107000"/>
              </a:lnSpc>
              <a:buFont typeface="Symbol" panose="05050102010706020507" pitchFamily="18" charset="2"/>
              <a:buChar char=""/>
            </a:pPr>
            <a:r>
              <a:rPr lang="fr-CH" sz="1800" b="1" dirty="0">
                <a:effectLst/>
                <a:latin typeface="Calibri" panose="020F0502020204030204" pitchFamily="34" charset="0"/>
                <a:ea typeface="Calibri" panose="020F0502020204030204" pitchFamily="34" charset="0"/>
                <a:cs typeface="Times New Roman" panose="02020603050405020304" pitchFamily="18" charset="0"/>
              </a:rPr>
              <a:t>Les durées de vie du Publisher et du Subscriber ne doivent nécessairement se chevaucher</a:t>
            </a:r>
            <a:r>
              <a:rPr lang="fr-CH" sz="1800" dirty="0">
                <a:effectLst/>
                <a:latin typeface="Calibri" panose="020F0502020204030204" pitchFamily="34" charset="0"/>
                <a:ea typeface="Calibri" panose="020F0502020204030204" pitchFamily="34" charset="0"/>
                <a:cs typeface="Times New Roman" panose="02020603050405020304" pitchFamily="18" charset="0"/>
              </a:rPr>
              <a:t>. L'application Publisher peut pousser les </a:t>
            </a:r>
            <a:r>
              <a:rPr lang="fr-CH" sz="1800" dirty="0" err="1">
                <a:effectLst/>
                <a:latin typeface="Calibri" panose="020F0502020204030204" pitchFamily="34" charset="0"/>
                <a:ea typeface="Calibri" panose="020F0502020204030204" pitchFamily="34" charset="0"/>
                <a:cs typeface="Times New Roman" panose="02020603050405020304" pitchFamily="18" charset="0"/>
              </a:rPr>
              <a:t>NetworkMessages</a:t>
            </a:r>
            <a:r>
              <a:rPr lang="fr-CH" sz="1800" dirty="0">
                <a:effectLst/>
                <a:latin typeface="Calibri" panose="020F0502020204030204" pitchFamily="34" charset="0"/>
                <a:ea typeface="Calibri" panose="020F0502020204030204" pitchFamily="34" charset="0"/>
                <a:cs typeface="Times New Roman" panose="02020603050405020304" pitchFamily="18" charset="0"/>
              </a:rPr>
              <a:t> vers le Broker et s'arrêter. Les </a:t>
            </a:r>
            <a:r>
              <a:rPr lang="fr-CH" sz="1800" dirty="0" err="1">
                <a:effectLst/>
                <a:latin typeface="Calibri" panose="020F0502020204030204" pitchFamily="34" charset="0"/>
                <a:ea typeface="Calibri" panose="020F0502020204030204" pitchFamily="34" charset="0"/>
                <a:cs typeface="Times New Roman" panose="02020603050405020304" pitchFamily="18" charset="0"/>
              </a:rPr>
              <a:t>NetworkMessages</a:t>
            </a:r>
            <a:r>
              <a:rPr lang="fr-CH" sz="1800" dirty="0">
                <a:effectLst/>
                <a:latin typeface="Calibri" panose="020F0502020204030204" pitchFamily="34" charset="0"/>
                <a:ea typeface="Calibri" panose="020F0502020204030204" pitchFamily="34" charset="0"/>
                <a:cs typeface="Times New Roman" panose="02020603050405020304" pitchFamily="18" charset="0"/>
              </a:rPr>
              <a:t> seront disponibles pour l'application Subscriber ultérieurement.</a:t>
            </a:r>
          </a:p>
          <a:p>
            <a:pPr marL="342900" lvl="0" indent="-342900">
              <a:lnSpc>
                <a:spcPct val="107000"/>
              </a:lnSpc>
              <a:spcAft>
                <a:spcPts val="800"/>
              </a:spcAft>
              <a:buFont typeface="Symbol" panose="05050102010706020507" pitchFamily="18" charset="2"/>
              <a:buChar char=""/>
            </a:pPr>
            <a:r>
              <a:rPr lang="fr-CH" sz="1800" b="1" dirty="0">
                <a:effectLst/>
                <a:latin typeface="Calibri" panose="020F0502020204030204" pitchFamily="34" charset="0"/>
                <a:ea typeface="Calibri" panose="020F0502020204030204" pitchFamily="34" charset="0"/>
                <a:cs typeface="Times New Roman" panose="02020603050405020304" pitchFamily="18" charset="0"/>
              </a:rPr>
              <a:t>Le Publisher et le Subscriber peuvent utiliser différents protocoles de messagerie pour communiquer avec le Broker</a:t>
            </a:r>
            <a:r>
              <a:rPr lang="fr-CH" sz="1800" dirty="0">
                <a:effectLst/>
                <a:latin typeface="Calibri" panose="020F0502020204030204" pitchFamily="34" charset="0"/>
                <a:ea typeface="Calibri" panose="020F0502020204030204" pitchFamily="34" charset="0"/>
                <a:cs typeface="Times New Roman" panose="02020603050405020304" pitchFamily="18" charset="0"/>
              </a:rPr>
              <a:t>. De plus, </a:t>
            </a:r>
            <a:r>
              <a:rPr lang="fr-CH" sz="1800" b="1" dirty="0">
                <a:effectLst/>
                <a:latin typeface="Calibri" panose="020F0502020204030204" pitchFamily="34" charset="0"/>
                <a:ea typeface="Calibri" panose="020F0502020204030204" pitchFamily="34" charset="0"/>
                <a:cs typeface="Times New Roman" panose="02020603050405020304" pitchFamily="18" charset="0"/>
              </a:rPr>
              <a:t>le modèle Broker résiste dans une certaine mesure à l'échec de l'application</a:t>
            </a:r>
            <a:r>
              <a:rPr lang="fr-CH" sz="1800" dirty="0">
                <a:effectLst/>
                <a:latin typeface="Calibri" panose="020F0502020204030204" pitchFamily="34" charset="0"/>
                <a:ea typeface="Calibri" panose="020F0502020204030204" pitchFamily="34" charset="0"/>
                <a:cs typeface="Times New Roman" panose="02020603050405020304" pitchFamily="18" charset="0"/>
              </a:rPr>
              <a:t>. Ainsi, </a:t>
            </a:r>
            <a:r>
              <a:rPr lang="fr-CH"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si l'application se plante, les </a:t>
            </a:r>
            <a:r>
              <a:rPr lang="fr-CH" sz="1800" b="1"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NetworkMessages</a:t>
            </a:r>
            <a:r>
              <a:rPr lang="fr-CH"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qui sont déjà dans le Broker seront conservés même si l'application est hors service</a:t>
            </a:r>
            <a:r>
              <a:rPr lang="fr-CH"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GB" dirty="0"/>
          </a:p>
        </p:txBody>
      </p:sp>
    </p:spTree>
    <p:extLst>
      <p:ext uri="{BB962C8B-B14F-4D97-AF65-F5344CB8AC3E}">
        <p14:creationId xmlns:p14="http://schemas.microsoft.com/office/powerpoint/2010/main" val="64665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84CE-8C36-49FC-820C-058EF2D50C89}"/>
              </a:ext>
            </a:extLst>
          </p:cNvPr>
          <p:cNvSpPr>
            <a:spLocks noGrp="1"/>
          </p:cNvSpPr>
          <p:nvPr>
            <p:ph type="title"/>
          </p:nvPr>
        </p:nvSpPr>
        <p:spPr/>
        <p:txBody>
          <a:bodyPr/>
          <a:lstStyle/>
          <a:p>
            <a:r>
              <a:rPr lang="en-GB" dirty="0"/>
              <a:t>Aperçu à 10 </a:t>
            </a:r>
            <a:r>
              <a:rPr lang="en-GB" dirty="0" err="1"/>
              <a:t>ans</a:t>
            </a:r>
            <a:endParaRPr lang="en-GB" dirty="0"/>
          </a:p>
        </p:txBody>
      </p:sp>
      <p:pic>
        <p:nvPicPr>
          <p:cNvPr id="4" name="Content Placeholder 3">
            <a:extLst>
              <a:ext uri="{FF2B5EF4-FFF2-40B4-BE49-F238E27FC236}">
                <a16:creationId xmlns:a16="http://schemas.microsoft.com/office/drawing/2014/main" id="{804C1525-2305-4206-88FB-CADBCD733E94}"/>
              </a:ext>
            </a:extLst>
          </p:cNvPr>
          <p:cNvPicPr>
            <a:picLocks noGrp="1" noChangeAspect="1"/>
          </p:cNvPicPr>
          <p:nvPr>
            <p:ph idx="1"/>
          </p:nvPr>
        </p:nvPicPr>
        <p:blipFill>
          <a:blip r:embed="rId2"/>
          <a:stretch>
            <a:fillRect/>
          </a:stretch>
        </p:blipFill>
        <p:spPr>
          <a:xfrm>
            <a:off x="1353425" y="1916832"/>
            <a:ext cx="7199149" cy="3568544"/>
          </a:xfrm>
          <a:prstGeom prst="rect">
            <a:avLst/>
          </a:prstGeom>
        </p:spPr>
      </p:pic>
    </p:spTree>
    <p:extLst>
      <p:ext uri="{BB962C8B-B14F-4D97-AF65-F5344CB8AC3E}">
        <p14:creationId xmlns:p14="http://schemas.microsoft.com/office/powerpoint/2010/main" val="180313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BD82-857C-4BAB-A016-E6F1C80708B4}"/>
              </a:ext>
            </a:extLst>
          </p:cNvPr>
          <p:cNvSpPr>
            <a:spLocks noGrp="1"/>
          </p:cNvSpPr>
          <p:nvPr>
            <p:ph type="title"/>
          </p:nvPr>
        </p:nvSpPr>
        <p:spPr/>
        <p:txBody>
          <a:bodyPr/>
          <a:lstStyle/>
          <a:p>
            <a:r>
              <a:rPr lang="fr-CH" dirty="0"/>
              <a:t>Merci de votre attention</a:t>
            </a:r>
          </a:p>
        </p:txBody>
      </p:sp>
    </p:spTree>
    <p:extLst>
      <p:ext uri="{BB962C8B-B14F-4D97-AF65-F5344CB8AC3E}">
        <p14:creationId xmlns:p14="http://schemas.microsoft.com/office/powerpoint/2010/main" val="275984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966C43-56E8-4FED-8298-BD09E6CEF9F4}"/>
              </a:ext>
            </a:extLst>
          </p:cNvPr>
          <p:cNvSpPr>
            <a:spLocks noGrp="1"/>
          </p:cNvSpPr>
          <p:nvPr>
            <p:ph type="title"/>
          </p:nvPr>
        </p:nvSpPr>
        <p:spPr/>
        <p:txBody>
          <a:bodyPr/>
          <a:lstStyle/>
          <a:p>
            <a:r>
              <a:rPr lang="fr-CH" dirty="0"/>
              <a:t>OPC «</a:t>
            </a:r>
            <a:r>
              <a:rPr lang="fr-CH" dirty="0" err="1"/>
              <a:t>Classic</a:t>
            </a:r>
            <a:r>
              <a:rPr lang="fr-CH" dirty="0"/>
              <a:t> - 1995»</a:t>
            </a:r>
            <a:endParaRPr lang="en-GB" dirty="0"/>
          </a:p>
        </p:txBody>
      </p:sp>
      <p:sp>
        <p:nvSpPr>
          <p:cNvPr id="7" name="Espace réservé du contenu 6">
            <a:extLst>
              <a:ext uri="{FF2B5EF4-FFF2-40B4-BE49-F238E27FC236}">
                <a16:creationId xmlns:a16="http://schemas.microsoft.com/office/drawing/2014/main" id="{F83BF4D0-2525-4A97-A4D2-3BAA4DE5A76F}"/>
              </a:ext>
            </a:extLst>
          </p:cNvPr>
          <p:cNvSpPr>
            <a:spLocks noGrp="1"/>
          </p:cNvSpPr>
          <p:nvPr>
            <p:ph idx="1"/>
          </p:nvPr>
        </p:nvSpPr>
        <p:spPr/>
        <p:txBody>
          <a:bodyPr/>
          <a:lstStyle/>
          <a:p>
            <a:r>
              <a:rPr lang="fr-CH" sz="1800" dirty="0"/>
              <a:t>OPC « </a:t>
            </a:r>
            <a:r>
              <a:rPr lang="fr-CH" sz="1800" dirty="0" err="1"/>
              <a:t>Classic</a:t>
            </a:r>
            <a:r>
              <a:rPr lang="fr-CH" sz="1800" dirty="0"/>
              <a:t> » est en fait la version originale de l’OPC qui a été renommée.  Une des rares raisons d’être de cette spécification est de faire le lien avec d’ancien équipements, ou de systèmes n’ayant pas encore fait le pas vers l’OPC UA.</a:t>
            </a:r>
          </a:p>
          <a:p>
            <a:endParaRPr lang="fr-CH" sz="1800" dirty="0"/>
          </a:p>
          <a:p>
            <a:r>
              <a:rPr lang="fr-CH" sz="1800" dirty="0"/>
              <a:t>L’OPC « </a:t>
            </a:r>
            <a:r>
              <a:rPr lang="fr-CH" sz="1800" dirty="0" err="1"/>
              <a:t>Classic</a:t>
            </a:r>
            <a:r>
              <a:rPr lang="fr-CH" sz="1800" dirty="0"/>
              <a:t> » tire son nom de OLE for Process Control, (Object </a:t>
            </a:r>
            <a:r>
              <a:rPr lang="fr-CH" sz="1800" dirty="0" err="1"/>
              <a:t>Linking</a:t>
            </a:r>
            <a:r>
              <a:rPr lang="fr-CH" sz="1800" dirty="0"/>
              <a:t> and </a:t>
            </a:r>
            <a:r>
              <a:rPr lang="fr-CH" sz="1800" dirty="0" err="1"/>
              <a:t>Embedding</a:t>
            </a:r>
            <a:r>
              <a:rPr lang="fr-CH" sz="1800" dirty="0"/>
              <a:t> for process control). C’est une technologie d’origine Microsoft destinée à relier les équipements industriels avec des environnement Microsoft Windows. Cette spécificité est aussi une des raison de son remplacement, ne plus dépendre de l’environnement Microsoft.</a:t>
            </a:r>
          </a:p>
          <a:p>
            <a:r>
              <a:rPr lang="fr-CH" sz="1800" b="1" kern="50" dirty="0">
                <a:effectLst/>
                <a:latin typeface="Arial" panose="020B0604020202020204" pitchFamily="34" charset="0"/>
                <a:ea typeface="Calibri" panose="020F0502020204030204" pitchFamily="34" charset="0"/>
              </a:rPr>
              <a:t>On ne l’utilisera que si OPC UA n’est pas disponible, ce qui est de plus en plus rare.</a:t>
            </a:r>
            <a:endParaRPr lang="fr-CH" sz="1800" dirty="0"/>
          </a:p>
          <a:p>
            <a:endParaRPr lang="en-GB" sz="1800" dirty="0"/>
          </a:p>
        </p:txBody>
      </p:sp>
    </p:spTree>
    <p:extLst>
      <p:ext uri="{BB962C8B-B14F-4D97-AF65-F5344CB8AC3E}">
        <p14:creationId xmlns:p14="http://schemas.microsoft.com/office/powerpoint/2010/main" val="2790530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C4B60-2EC6-4DF4-A8BB-2EA058EA899C}"/>
              </a:ext>
            </a:extLst>
          </p:cNvPr>
          <p:cNvSpPr>
            <a:spLocks noGrp="1"/>
          </p:cNvSpPr>
          <p:nvPr>
            <p:ph type="title"/>
          </p:nvPr>
        </p:nvSpPr>
        <p:spPr/>
        <p:txBody>
          <a:bodyPr/>
          <a:lstStyle/>
          <a:p>
            <a:r>
              <a:rPr lang="en-GB" dirty="0"/>
              <a:t>OPC old vs new</a:t>
            </a:r>
          </a:p>
        </p:txBody>
      </p:sp>
      <p:sp>
        <p:nvSpPr>
          <p:cNvPr id="3" name="Text Placeholder 2">
            <a:extLst>
              <a:ext uri="{FF2B5EF4-FFF2-40B4-BE49-F238E27FC236}">
                <a16:creationId xmlns:a16="http://schemas.microsoft.com/office/drawing/2014/main" id="{8291CB30-4CBA-48FF-8A2F-341091069FFB}"/>
              </a:ext>
            </a:extLst>
          </p:cNvPr>
          <p:cNvSpPr>
            <a:spLocks noGrp="1"/>
          </p:cNvSpPr>
          <p:nvPr>
            <p:ph type="body" idx="1"/>
          </p:nvPr>
        </p:nvSpPr>
        <p:spPr/>
        <p:txBody>
          <a:bodyPr/>
          <a:lstStyle/>
          <a:p>
            <a:r>
              <a:rPr lang="en-GB" dirty="0"/>
              <a:t>OPC “Classic”</a:t>
            </a:r>
          </a:p>
        </p:txBody>
      </p:sp>
      <p:sp>
        <p:nvSpPr>
          <p:cNvPr id="4" name="Content Placeholder 3">
            <a:extLst>
              <a:ext uri="{FF2B5EF4-FFF2-40B4-BE49-F238E27FC236}">
                <a16:creationId xmlns:a16="http://schemas.microsoft.com/office/drawing/2014/main" id="{02E7AAFB-B65C-4872-97BF-5822E2A4E418}"/>
              </a:ext>
            </a:extLst>
          </p:cNvPr>
          <p:cNvSpPr>
            <a:spLocks noGrp="1"/>
          </p:cNvSpPr>
          <p:nvPr>
            <p:ph sz="half" idx="2"/>
          </p:nvPr>
        </p:nvSpPr>
        <p:spPr/>
        <p:txBody>
          <a:bodyPr/>
          <a:lstStyle/>
          <a:p>
            <a:pPr marL="457200" indent="-457200">
              <a:buFont typeface="Arial" panose="020B0604020202020204" pitchFamily="34" charset="0"/>
              <a:buChar char="•"/>
            </a:pPr>
            <a:r>
              <a:rPr lang="en-GB" sz="2400" dirty="0"/>
              <a:t>Limited to Microsoft</a:t>
            </a:r>
          </a:p>
          <a:p>
            <a:pPr marL="457200" indent="-457200">
              <a:buFont typeface="Arial" panose="020B0604020202020204" pitchFamily="34" charset="0"/>
              <a:buChar char="•"/>
            </a:pPr>
            <a:r>
              <a:rPr lang="en-GB" sz="2400" dirty="0"/>
              <a:t>Registers</a:t>
            </a:r>
          </a:p>
          <a:p>
            <a:pPr marL="457200" indent="-457200">
              <a:buFont typeface="Arial" panose="020B0604020202020204" pitchFamily="34" charset="0"/>
              <a:buChar char="•"/>
            </a:pPr>
            <a:r>
              <a:rPr lang="en-GB" sz="2400" dirty="0"/>
              <a:t>Nightmare to go thru firewalls</a:t>
            </a:r>
          </a:p>
          <a:p>
            <a:pPr marL="457200" indent="-457200">
              <a:buFont typeface="Arial" panose="020B0604020202020204" pitchFamily="34" charset="0"/>
              <a:buChar char="•"/>
            </a:pPr>
            <a:r>
              <a:rPr lang="en-GB" sz="2400" dirty="0"/>
              <a:t>Not safe</a:t>
            </a:r>
          </a:p>
          <a:p>
            <a:pPr marL="457200" indent="-457200">
              <a:buFont typeface="Arial" panose="020B0604020202020204" pitchFamily="34" charset="0"/>
              <a:buChar char="•"/>
            </a:pPr>
            <a:r>
              <a:rPr lang="en-GB" sz="2400" dirty="0"/>
              <a:t>No more evolution</a:t>
            </a:r>
          </a:p>
        </p:txBody>
      </p:sp>
      <p:sp>
        <p:nvSpPr>
          <p:cNvPr id="5" name="Text Placeholder 4">
            <a:extLst>
              <a:ext uri="{FF2B5EF4-FFF2-40B4-BE49-F238E27FC236}">
                <a16:creationId xmlns:a16="http://schemas.microsoft.com/office/drawing/2014/main" id="{5ACABFB0-84F8-4777-82E8-E5FD98CBEE88}"/>
              </a:ext>
            </a:extLst>
          </p:cNvPr>
          <p:cNvSpPr>
            <a:spLocks noGrp="1"/>
          </p:cNvSpPr>
          <p:nvPr>
            <p:ph type="body" sz="quarter" idx="3"/>
          </p:nvPr>
        </p:nvSpPr>
        <p:spPr/>
        <p:txBody>
          <a:bodyPr/>
          <a:lstStyle/>
          <a:p>
            <a:r>
              <a:rPr lang="en-GB" dirty="0"/>
              <a:t>OPC UA</a:t>
            </a:r>
          </a:p>
        </p:txBody>
      </p:sp>
      <p:sp>
        <p:nvSpPr>
          <p:cNvPr id="6" name="Content Placeholder 5">
            <a:extLst>
              <a:ext uri="{FF2B5EF4-FFF2-40B4-BE49-F238E27FC236}">
                <a16:creationId xmlns:a16="http://schemas.microsoft.com/office/drawing/2014/main" id="{25C39579-9C0A-4993-B305-62ECE7361509}"/>
              </a:ext>
            </a:extLst>
          </p:cNvPr>
          <p:cNvSpPr>
            <a:spLocks noGrp="1"/>
          </p:cNvSpPr>
          <p:nvPr>
            <p:ph sz="quarter" idx="4"/>
          </p:nvPr>
        </p:nvSpPr>
        <p:spPr/>
        <p:txBody>
          <a:bodyPr/>
          <a:lstStyle/>
          <a:p>
            <a:pPr marL="457200" indent="-457200">
              <a:buFont typeface="Arial" panose="020B0604020202020204" pitchFamily="34" charset="0"/>
              <a:buChar char="•"/>
            </a:pPr>
            <a:r>
              <a:rPr lang="en-GB" sz="2400" dirty="0"/>
              <a:t>Apple, Windows, Unix</a:t>
            </a:r>
          </a:p>
          <a:p>
            <a:pPr marL="457200" indent="-457200">
              <a:buFont typeface="Arial" panose="020B0604020202020204" pitchFamily="34" charset="0"/>
              <a:buChar char="•"/>
            </a:pPr>
            <a:r>
              <a:rPr lang="en-GB" sz="2400" dirty="0"/>
              <a:t>Object Oriented</a:t>
            </a:r>
          </a:p>
          <a:p>
            <a:pPr marL="457200" indent="-457200">
              <a:buFont typeface="Arial" panose="020B0604020202020204" pitchFamily="34" charset="0"/>
              <a:buChar char="•"/>
            </a:pPr>
            <a:r>
              <a:rPr lang="en-GB" sz="2400" dirty="0"/>
              <a:t>Firewalls friendly</a:t>
            </a:r>
          </a:p>
          <a:p>
            <a:pPr marL="457200" indent="-457200">
              <a:buFont typeface="Arial" panose="020B0604020202020204" pitchFamily="34" charset="0"/>
              <a:buChar char="•"/>
            </a:pPr>
            <a:r>
              <a:rPr lang="en-GB" sz="2400" dirty="0"/>
              <a:t>Secure Sockets Layer (</a:t>
            </a:r>
            <a:r>
              <a:rPr lang="en-GB" sz="2400" b="1" dirty="0"/>
              <a:t>SSL</a:t>
            </a:r>
            <a:r>
              <a:rPr lang="en-GB" sz="2400" dirty="0"/>
              <a:t>)</a:t>
            </a:r>
          </a:p>
          <a:p>
            <a:pPr marL="457200" indent="-457200">
              <a:buFont typeface="Arial" panose="020B0604020202020204" pitchFamily="34" charset="0"/>
              <a:buChar char="•"/>
            </a:pPr>
            <a:r>
              <a:rPr lang="en-GB" sz="2400" dirty="0"/>
              <a:t>Continuous development</a:t>
            </a:r>
          </a:p>
        </p:txBody>
      </p:sp>
      <p:sp>
        <p:nvSpPr>
          <p:cNvPr id="7" name="Rectangle 6">
            <a:extLst>
              <a:ext uri="{FF2B5EF4-FFF2-40B4-BE49-F238E27FC236}">
                <a16:creationId xmlns:a16="http://schemas.microsoft.com/office/drawing/2014/main" id="{203E9360-3FA1-44DB-9E6C-54E857F16510}"/>
              </a:ext>
            </a:extLst>
          </p:cNvPr>
          <p:cNvSpPr/>
          <p:nvPr/>
        </p:nvSpPr>
        <p:spPr bwMode="auto">
          <a:xfrm>
            <a:off x="2792760" y="1330100"/>
            <a:ext cx="4392488" cy="720080"/>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en-GB" sz="20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Use only OPC UA for new design !</a:t>
            </a:r>
          </a:p>
        </p:txBody>
      </p:sp>
      <p:sp>
        <p:nvSpPr>
          <p:cNvPr id="8" name="TextBox 7">
            <a:extLst>
              <a:ext uri="{FF2B5EF4-FFF2-40B4-BE49-F238E27FC236}">
                <a16:creationId xmlns:a16="http://schemas.microsoft.com/office/drawing/2014/main" id="{F5FFCC6E-F331-4AA2-BCA2-F4C205EAC04A}"/>
              </a:ext>
            </a:extLst>
          </p:cNvPr>
          <p:cNvSpPr txBox="1"/>
          <p:nvPr/>
        </p:nvSpPr>
        <p:spPr>
          <a:xfrm>
            <a:off x="4232920" y="6021288"/>
            <a:ext cx="4104456" cy="369332"/>
          </a:xfrm>
          <a:prstGeom prst="rect">
            <a:avLst/>
          </a:prstGeom>
          <a:noFill/>
        </p:spPr>
        <p:txBody>
          <a:bodyPr wrap="square" rtlCol="0">
            <a:spAutoFit/>
          </a:bodyPr>
          <a:lstStyle/>
          <a:p>
            <a:r>
              <a:rPr lang="en-GB" sz="1800" dirty="0">
                <a:solidFill>
                  <a:schemeClr val="tx1"/>
                </a:solidFill>
              </a:rPr>
              <a:t>https://opcconnect.opcfoundation.org</a:t>
            </a:r>
          </a:p>
        </p:txBody>
      </p:sp>
    </p:spTree>
    <p:extLst>
      <p:ext uri="{BB962C8B-B14F-4D97-AF65-F5344CB8AC3E}">
        <p14:creationId xmlns:p14="http://schemas.microsoft.com/office/powerpoint/2010/main" val="401954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1385-7CBD-4AA6-A3BF-23EAEC3F1AFA}"/>
              </a:ext>
            </a:extLst>
          </p:cNvPr>
          <p:cNvSpPr>
            <a:spLocks noGrp="1"/>
          </p:cNvSpPr>
          <p:nvPr>
            <p:ph type="title"/>
          </p:nvPr>
        </p:nvSpPr>
        <p:spPr/>
        <p:txBody>
          <a:bodyPr/>
          <a:lstStyle/>
          <a:p>
            <a:r>
              <a:rPr lang="en-GB" dirty="0"/>
              <a:t>OPC UA “URS”</a:t>
            </a:r>
          </a:p>
        </p:txBody>
      </p:sp>
      <p:graphicFrame>
        <p:nvGraphicFramePr>
          <p:cNvPr id="12" name="Content Placeholder 11">
            <a:extLst>
              <a:ext uri="{FF2B5EF4-FFF2-40B4-BE49-F238E27FC236}">
                <a16:creationId xmlns:a16="http://schemas.microsoft.com/office/drawing/2014/main" id="{7FB59F47-B085-4D89-80F9-4D0D682177B1}"/>
              </a:ext>
            </a:extLst>
          </p:cNvPr>
          <p:cNvGraphicFramePr>
            <a:graphicFrameLocks noGrp="1"/>
          </p:cNvGraphicFramePr>
          <p:nvPr>
            <p:ph idx="1"/>
          </p:nvPr>
        </p:nvGraphicFramePr>
        <p:xfrm>
          <a:off x="1280592" y="1988840"/>
          <a:ext cx="7200800" cy="3600400"/>
        </p:xfrm>
        <a:graphic>
          <a:graphicData uri="http://schemas.openxmlformats.org/drawingml/2006/table">
            <a:tbl>
              <a:tblPr firstRow="1" firstCol="1" bandRow="1"/>
              <a:tblGrid>
                <a:gridCol w="3600400">
                  <a:extLst>
                    <a:ext uri="{9D8B030D-6E8A-4147-A177-3AD203B41FA5}">
                      <a16:colId xmlns:a16="http://schemas.microsoft.com/office/drawing/2014/main" val="4232488914"/>
                    </a:ext>
                  </a:extLst>
                </a:gridCol>
                <a:gridCol w="3600400">
                  <a:extLst>
                    <a:ext uri="{9D8B030D-6E8A-4147-A177-3AD203B41FA5}">
                      <a16:colId xmlns:a16="http://schemas.microsoft.com/office/drawing/2014/main" val="2644983871"/>
                    </a:ext>
                  </a:extLst>
                </a:gridCol>
              </a:tblGrid>
              <a:tr h="293021">
                <a:tc gridSpan="2">
                  <a:txBody>
                    <a:bodyPr/>
                    <a:lstStyle/>
                    <a:p>
                      <a:pPr algn="ctr">
                        <a:lnSpc>
                          <a:spcPts val="1500"/>
                        </a:lnSpc>
                      </a:pPr>
                      <a:r>
                        <a:rPr lang="en-GB" sz="1600" b="1" kern="50" dirty="0">
                          <a:effectLst/>
                          <a:latin typeface="+mn-lt"/>
                          <a:ea typeface="Calibri" panose="020F0502020204030204" pitchFamily="34" charset="0"/>
                          <a:cs typeface="Times New Roman" panose="02020603050405020304" pitchFamily="18" charset="0"/>
                        </a:rPr>
                        <a:t>User </a:t>
                      </a:r>
                      <a:r>
                        <a:rPr lang="en-GB" sz="1600" b="1" kern="50" dirty="0">
                          <a:solidFill>
                            <a:srgbClr val="000000"/>
                          </a:solidFill>
                          <a:effectLst/>
                          <a:latin typeface="+mn-lt"/>
                          <a:ea typeface="Calibri" panose="020F0502020204030204" pitchFamily="34" charset="0"/>
                          <a:cs typeface="Times New Roman" panose="02020603050405020304" pitchFamily="18" charset="0"/>
                        </a:rPr>
                        <a:t>Requirements for OPC UA</a:t>
                      </a:r>
                      <a:endParaRPr lang="fr-CH" sz="1200" b="1" kern="5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hMerge="1">
                  <a:txBody>
                    <a:bodyPr/>
                    <a:lstStyle/>
                    <a:p>
                      <a:endParaRPr lang="en-GB"/>
                    </a:p>
                  </a:txBody>
                  <a:tcPr/>
                </a:tc>
                <a:extLst>
                  <a:ext uri="{0D108BD9-81ED-4DB2-BD59-A6C34878D82A}">
                    <a16:rowId xmlns:a16="http://schemas.microsoft.com/office/drawing/2014/main" val="75440936"/>
                  </a:ext>
                </a:extLst>
              </a:tr>
              <a:tr h="612565">
                <a:tc>
                  <a:txBody>
                    <a:bodyPr/>
                    <a:lstStyle/>
                    <a:p>
                      <a:pPr>
                        <a:lnSpc>
                          <a:spcPts val="1500"/>
                        </a:lnSpc>
                      </a:pPr>
                      <a:r>
                        <a:rPr lang="en-GB" sz="1600" b="1" kern="50" dirty="0">
                          <a:solidFill>
                            <a:srgbClr val="000000"/>
                          </a:solidFill>
                          <a:effectLst/>
                          <a:latin typeface="+mn-lt"/>
                          <a:ea typeface="Calibri" panose="020F0502020204030204" pitchFamily="34" charset="0"/>
                          <a:cs typeface="Times New Roman" panose="02020603050405020304" pitchFamily="18" charset="0"/>
                        </a:rPr>
                        <a:t>Communication between distributed systems</a:t>
                      </a:r>
                      <a:endParaRPr lang="fr-CH" sz="1200" b="1" kern="5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nSpc>
                          <a:spcPts val="1500"/>
                        </a:lnSpc>
                      </a:pPr>
                      <a:r>
                        <a:rPr lang="en-GB" sz="1600" b="1" kern="50" dirty="0">
                          <a:solidFill>
                            <a:srgbClr val="000000"/>
                          </a:solidFill>
                          <a:effectLst/>
                          <a:latin typeface="+mn-lt"/>
                          <a:ea typeface="Calibri" panose="020F0502020204030204" pitchFamily="34" charset="0"/>
                          <a:cs typeface="Times New Roman" panose="02020603050405020304" pitchFamily="18" charset="0"/>
                        </a:rPr>
                        <a:t>Modelling Data</a:t>
                      </a:r>
                      <a:endParaRPr lang="fr-CH" sz="1200" b="1" kern="50" dirty="0">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148080182"/>
                  </a:ext>
                </a:extLst>
              </a:tr>
              <a:tr h="2694814">
                <a:tc>
                  <a:txBody>
                    <a:bodyPr/>
                    <a:lstStyle/>
                    <a:p>
                      <a:pPr marL="342900" lvl="0" indent="-342900">
                        <a:lnSpc>
                          <a:spcPct val="107000"/>
                        </a:lnSpc>
                        <a:buFont typeface="Symbol" panose="05050102010706020507" pitchFamily="18" charset="2"/>
                        <a:buChar char=""/>
                      </a:pPr>
                      <a:r>
                        <a:rPr lang="en-GB" sz="1600">
                          <a:effectLst/>
                          <a:latin typeface="+mn-lt"/>
                          <a:ea typeface="Calibri" panose="020F0502020204030204" pitchFamily="34" charset="0"/>
                          <a:cs typeface="Times New Roman" panose="02020603050405020304" pitchFamily="18" charset="0"/>
                        </a:rPr>
                        <a:t>Reliability by</a:t>
                      </a:r>
                      <a:endParaRPr lang="fr-CH" sz="1600">
                        <a:effectLst/>
                        <a:latin typeface="+mn-lt"/>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GB" sz="1600">
                          <a:effectLst/>
                          <a:latin typeface="+mn-lt"/>
                          <a:ea typeface="Calibri" panose="020F0502020204030204" pitchFamily="34" charset="0"/>
                          <a:cs typeface="Times New Roman" panose="02020603050405020304" pitchFamily="18" charset="0"/>
                        </a:rPr>
                        <a:t>Robustness and fault tolerance</a:t>
                      </a:r>
                      <a:endParaRPr lang="fr-CH" sz="1600">
                        <a:effectLst/>
                        <a:latin typeface="+mn-lt"/>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GB" sz="1600">
                          <a:effectLst/>
                          <a:latin typeface="+mn-lt"/>
                          <a:ea typeface="Calibri" panose="020F0502020204030204" pitchFamily="34" charset="0"/>
                          <a:cs typeface="Times New Roman" panose="02020603050405020304" pitchFamily="18" charset="0"/>
                        </a:rPr>
                        <a:t>Redundancy</a:t>
                      </a:r>
                      <a:endParaRPr lang="fr-CH" sz="160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a:effectLst/>
                          <a:latin typeface="+mn-lt"/>
                          <a:ea typeface="Calibri" panose="020F0502020204030204" pitchFamily="34" charset="0"/>
                          <a:cs typeface="Times New Roman" panose="02020603050405020304" pitchFamily="18" charset="0"/>
                        </a:rPr>
                        <a:t>Platform-independence</a:t>
                      </a:r>
                      <a:endParaRPr lang="fr-CH" sz="160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a:effectLst/>
                          <a:latin typeface="+mn-lt"/>
                          <a:ea typeface="Calibri" panose="020F0502020204030204" pitchFamily="34" charset="0"/>
                          <a:cs typeface="Times New Roman" panose="02020603050405020304" pitchFamily="18" charset="0"/>
                        </a:rPr>
                        <a:t>Scalability</a:t>
                      </a:r>
                      <a:endParaRPr lang="fr-CH" sz="160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a:effectLst/>
                          <a:latin typeface="+mn-lt"/>
                          <a:ea typeface="Calibri" panose="020F0502020204030204" pitchFamily="34" charset="0"/>
                          <a:cs typeface="Times New Roman" panose="02020603050405020304" pitchFamily="18" charset="0"/>
                        </a:rPr>
                        <a:t>High performance</a:t>
                      </a:r>
                      <a:endParaRPr lang="fr-CH" sz="160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a:effectLst/>
                          <a:latin typeface="+mn-lt"/>
                          <a:ea typeface="Calibri" panose="020F0502020204030204" pitchFamily="34" charset="0"/>
                          <a:cs typeface="Times New Roman" panose="02020603050405020304" pitchFamily="18" charset="0"/>
                        </a:rPr>
                        <a:t>Internet and firewalls</a:t>
                      </a:r>
                      <a:endParaRPr lang="fr-CH" sz="160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a:effectLst/>
                          <a:latin typeface="+mn-lt"/>
                          <a:ea typeface="Calibri" panose="020F0502020204030204" pitchFamily="34" charset="0"/>
                          <a:cs typeface="Times New Roman" panose="02020603050405020304" pitchFamily="18" charset="0"/>
                        </a:rPr>
                        <a:t>Security and access control</a:t>
                      </a:r>
                      <a:endParaRPr lang="fr-CH" sz="160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a:effectLst/>
                          <a:latin typeface="+mn-lt"/>
                          <a:ea typeface="Calibri" panose="020F0502020204030204" pitchFamily="34" charset="0"/>
                          <a:cs typeface="Times New Roman" panose="02020603050405020304" pitchFamily="18" charset="0"/>
                        </a:rPr>
                        <a:t>Interoperability</a:t>
                      </a:r>
                      <a:endParaRPr lang="fr-CH" sz="16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buFont typeface="Symbol" panose="05050102010706020507" pitchFamily="18" charset="2"/>
                        <a:buChar char=""/>
                      </a:pPr>
                      <a:r>
                        <a:rPr lang="en-GB" sz="1600" dirty="0">
                          <a:effectLst/>
                          <a:latin typeface="+mn-lt"/>
                          <a:ea typeface="Calibri" panose="020F0502020204030204" pitchFamily="34" charset="0"/>
                          <a:cs typeface="Times New Roman" panose="02020603050405020304" pitchFamily="18" charset="0"/>
                        </a:rPr>
                        <a:t>Common model for all OPC data</a:t>
                      </a:r>
                      <a:endParaRPr lang="fr-CH" sz="1600" dirty="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dirty="0">
                          <a:effectLst/>
                          <a:latin typeface="+mn-lt"/>
                          <a:ea typeface="Calibri" panose="020F0502020204030204" pitchFamily="34" charset="0"/>
                          <a:cs typeface="Times New Roman" panose="02020603050405020304" pitchFamily="18" charset="0"/>
                        </a:rPr>
                        <a:t>Object-oriented</a:t>
                      </a:r>
                      <a:endParaRPr lang="fr-CH" sz="1600" dirty="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dirty="0">
                          <a:effectLst/>
                          <a:latin typeface="+mn-lt"/>
                          <a:ea typeface="Calibri" panose="020F0502020204030204" pitchFamily="34" charset="0"/>
                          <a:cs typeface="Times New Roman" panose="02020603050405020304" pitchFamily="18" charset="0"/>
                        </a:rPr>
                        <a:t>Extensible type systems</a:t>
                      </a:r>
                      <a:endParaRPr lang="fr-CH" sz="1600" dirty="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dirty="0">
                          <a:effectLst/>
                          <a:latin typeface="+mn-lt"/>
                          <a:ea typeface="Calibri" panose="020F0502020204030204" pitchFamily="34" charset="0"/>
                          <a:cs typeface="Times New Roman" panose="02020603050405020304" pitchFamily="18" charset="0"/>
                        </a:rPr>
                        <a:t>Meta information</a:t>
                      </a:r>
                      <a:endParaRPr lang="fr-CH" sz="1600" dirty="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dirty="0">
                          <a:effectLst/>
                          <a:latin typeface="+mn-lt"/>
                          <a:ea typeface="Calibri" panose="020F0502020204030204" pitchFamily="34" charset="0"/>
                          <a:cs typeface="Times New Roman" panose="02020603050405020304" pitchFamily="18" charset="0"/>
                        </a:rPr>
                        <a:t>Complex data and methods</a:t>
                      </a:r>
                      <a:endParaRPr lang="fr-CH" sz="1600" dirty="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dirty="0">
                          <a:effectLst/>
                          <a:latin typeface="+mn-lt"/>
                          <a:ea typeface="Calibri" panose="020F0502020204030204" pitchFamily="34" charset="0"/>
                          <a:cs typeface="Times New Roman" panose="02020603050405020304" pitchFamily="18" charset="0"/>
                        </a:rPr>
                        <a:t>Scalability from simple to complex models</a:t>
                      </a:r>
                      <a:endParaRPr lang="fr-CH" sz="1600" dirty="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600" dirty="0">
                          <a:effectLst/>
                          <a:latin typeface="+mn-lt"/>
                          <a:ea typeface="Calibri" panose="020F0502020204030204" pitchFamily="34" charset="0"/>
                          <a:cs typeface="Times New Roman" panose="02020603050405020304" pitchFamily="18" charset="0"/>
                        </a:rPr>
                        <a:t>Abstract base model</a:t>
                      </a:r>
                      <a:endParaRPr lang="fr-CH" sz="16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600" dirty="0">
                          <a:effectLst/>
                          <a:latin typeface="+mn-lt"/>
                          <a:ea typeface="Calibri" panose="020F0502020204030204" pitchFamily="34" charset="0"/>
                          <a:cs typeface="Times New Roman" panose="02020603050405020304" pitchFamily="18" charset="0"/>
                        </a:rPr>
                        <a:t>Base for other standard data models</a:t>
                      </a:r>
                      <a:endParaRPr lang="fr-CH" sz="16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877132"/>
                  </a:ext>
                </a:extLst>
              </a:tr>
            </a:tbl>
          </a:graphicData>
        </a:graphic>
      </p:graphicFrame>
    </p:spTree>
    <p:extLst>
      <p:ext uri="{BB962C8B-B14F-4D97-AF65-F5344CB8AC3E}">
        <p14:creationId xmlns:p14="http://schemas.microsoft.com/office/powerpoint/2010/main" val="3113881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96D4E-4728-41E2-B071-383087C6BF8F}"/>
              </a:ext>
            </a:extLst>
          </p:cNvPr>
          <p:cNvSpPr>
            <a:spLocks noGrp="1"/>
          </p:cNvSpPr>
          <p:nvPr>
            <p:ph type="title"/>
          </p:nvPr>
        </p:nvSpPr>
        <p:spPr/>
        <p:txBody>
          <a:bodyPr/>
          <a:lstStyle/>
          <a:p>
            <a:r>
              <a:rPr lang="en-GB" dirty="0"/>
              <a:t>SCOPE of OPC UA</a:t>
            </a:r>
          </a:p>
        </p:txBody>
      </p:sp>
      <p:pic>
        <p:nvPicPr>
          <p:cNvPr id="4" name="Picture 3">
            <a:extLst>
              <a:ext uri="{FF2B5EF4-FFF2-40B4-BE49-F238E27FC236}">
                <a16:creationId xmlns:a16="http://schemas.microsoft.com/office/drawing/2014/main" id="{C246F733-DD17-4F68-B118-A45AFCC58B2A}"/>
              </a:ext>
            </a:extLst>
          </p:cNvPr>
          <p:cNvPicPr>
            <a:picLocks noChangeAspect="1"/>
          </p:cNvPicPr>
          <p:nvPr/>
        </p:nvPicPr>
        <p:blipFill>
          <a:blip r:embed="rId2"/>
          <a:stretch>
            <a:fillRect/>
          </a:stretch>
        </p:blipFill>
        <p:spPr>
          <a:xfrm>
            <a:off x="2142500" y="1334842"/>
            <a:ext cx="5620999" cy="4188315"/>
          </a:xfrm>
          <a:prstGeom prst="rect">
            <a:avLst/>
          </a:prstGeom>
        </p:spPr>
      </p:pic>
    </p:spTree>
    <p:extLst>
      <p:ext uri="{BB962C8B-B14F-4D97-AF65-F5344CB8AC3E}">
        <p14:creationId xmlns:p14="http://schemas.microsoft.com/office/powerpoint/2010/main" val="1303227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96D4E-4728-41E2-B071-383087C6BF8F}"/>
              </a:ext>
            </a:extLst>
          </p:cNvPr>
          <p:cNvSpPr>
            <a:spLocks noGrp="1"/>
          </p:cNvSpPr>
          <p:nvPr>
            <p:ph type="title"/>
          </p:nvPr>
        </p:nvSpPr>
        <p:spPr/>
        <p:txBody>
          <a:bodyPr/>
          <a:lstStyle/>
          <a:p>
            <a:r>
              <a:rPr lang="en-GB" dirty="0"/>
              <a:t>Network view</a:t>
            </a:r>
          </a:p>
        </p:txBody>
      </p:sp>
      <p:pic>
        <p:nvPicPr>
          <p:cNvPr id="5" name="Image 4">
            <a:extLst>
              <a:ext uri="{FF2B5EF4-FFF2-40B4-BE49-F238E27FC236}">
                <a16:creationId xmlns:a16="http://schemas.microsoft.com/office/drawing/2014/main" id="{70AB4A20-F753-4E8C-82EE-1BA281E7BD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9112" y="1844824"/>
            <a:ext cx="7187775" cy="3820701"/>
          </a:xfrm>
          <a:prstGeom prst="rect">
            <a:avLst/>
          </a:prstGeom>
          <a:noFill/>
          <a:ln>
            <a:noFill/>
          </a:ln>
        </p:spPr>
      </p:pic>
    </p:spTree>
    <p:extLst>
      <p:ext uri="{BB962C8B-B14F-4D97-AF65-F5344CB8AC3E}">
        <p14:creationId xmlns:p14="http://schemas.microsoft.com/office/powerpoint/2010/main" val="3764028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1385-7CBD-4AA6-A3BF-23EAEC3F1AFA}"/>
              </a:ext>
            </a:extLst>
          </p:cNvPr>
          <p:cNvSpPr>
            <a:spLocks noGrp="1"/>
          </p:cNvSpPr>
          <p:nvPr>
            <p:ph type="title"/>
          </p:nvPr>
        </p:nvSpPr>
        <p:spPr/>
        <p:txBody>
          <a:bodyPr/>
          <a:lstStyle/>
          <a:p>
            <a:r>
              <a:rPr lang="en-GB" dirty="0"/>
              <a:t>OPC UA “OSI Model”</a:t>
            </a:r>
          </a:p>
        </p:txBody>
      </p:sp>
      <p:sp>
        <p:nvSpPr>
          <p:cNvPr id="5" name="Espace réservé du texte 4">
            <a:extLst>
              <a:ext uri="{FF2B5EF4-FFF2-40B4-BE49-F238E27FC236}">
                <a16:creationId xmlns:a16="http://schemas.microsoft.com/office/drawing/2014/main" id="{74EE0ECD-012C-4C9D-A518-3B083FE05703}"/>
              </a:ext>
            </a:extLst>
          </p:cNvPr>
          <p:cNvSpPr>
            <a:spLocks noGrp="1"/>
          </p:cNvSpPr>
          <p:nvPr>
            <p:ph type="body" idx="1"/>
          </p:nvPr>
        </p:nvSpPr>
        <p:spPr/>
        <p:txBody>
          <a:bodyPr/>
          <a:lstStyle/>
          <a:p>
            <a:r>
              <a:rPr lang="fr-CH" sz="2000" kern="50" dirty="0">
                <a:effectLst/>
                <a:latin typeface="Arial" panose="020B0604020202020204" pitchFamily="34" charset="0"/>
                <a:ea typeface="Calibri" panose="020F0502020204030204" pitchFamily="34" charset="0"/>
              </a:rPr>
              <a:t>Open Platform Communications / </a:t>
            </a:r>
            <a:r>
              <a:rPr lang="fr-CH" sz="2000" kern="50" dirty="0" err="1">
                <a:effectLst/>
                <a:latin typeface="Arial" panose="020B0604020202020204" pitchFamily="34" charset="0"/>
                <a:ea typeface="Calibri" panose="020F0502020204030204" pitchFamily="34" charset="0"/>
              </a:rPr>
              <a:t>Unified</a:t>
            </a:r>
            <a:r>
              <a:rPr lang="fr-CH" sz="2000" kern="50" dirty="0">
                <a:effectLst/>
                <a:latin typeface="Arial" panose="020B0604020202020204" pitchFamily="34" charset="0"/>
                <a:ea typeface="Calibri" panose="020F0502020204030204" pitchFamily="34" charset="0"/>
              </a:rPr>
              <a:t> Architecture</a:t>
            </a:r>
            <a:endParaRPr lang="en-GB" sz="2000" kern="50" dirty="0">
              <a:effectLst/>
              <a:latin typeface="Arial" panose="020B0604020202020204" pitchFamily="34" charset="0"/>
              <a:ea typeface="Calibri" panose="020F0502020204030204" pitchFamily="34" charset="0"/>
            </a:endParaRPr>
          </a:p>
        </p:txBody>
      </p:sp>
      <p:sp>
        <p:nvSpPr>
          <p:cNvPr id="6" name="Espace réservé du contenu 5">
            <a:extLst>
              <a:ext uri="{FF2B5EF4-FFF2-40B4-BE49-F238E27FC236}">
                <a16:creationId xmlns:a16="http://schemas.microsoft.com/office/drawing/2014/main" id="{F102F00E-7D2C-4546-BB83-D9D69D861910}"/>
              </a:ext>
            </a:extLst>
          </p:cNvPr>
          <p:cNvSpPr>
            <a:spLocks noGrp="1"/>
          </p:cNvSpPr>
          <p:nvPr>
            <p:ph sz="half" idx="2"/>
          </p:nvPr>
        </p:nvSpPr>
        <p:spPr/>
        <p:txBody>
          <a:bodyPr/>
          <a:lstStyle/>
          <a:p>
            <a:r>
              <a:rPr lang="fr-CH" sz="1800" kern="50" dirty="0">
                <a:effectLst/>
                <a:latin typeface="Arial" panose="020B0604020202020204" pitchFamily="34" charset="0"/>
                <a:ea typeface="Calibri" panose="020F0502020204030204" pitchFamily="34" charset="0"/>
              </a:rPr>
              <a:t>OPC UA est une plateforme de type client serveur basée sur les couches 5 à 7 du modèle OSI.</a:t>
            </a:r>
          </a:p>
          <a:p>
            <a:r>
              <a:rPr lang="fr-CH" sz="1800" kern="50" dirty="0">
                <a:effectLst/>
                <a:latin typeface="Arial" panose="020B0604020202020204" pitchFamily="34" charset="0"/>
                <a:ea typeface="Calibri" panose="020F0502020204030204" pitchFamily="34" charset="0"/>
              </a:rPr>
              <a:t>Elle est basée sur les couches TCP/IP</a:t>
            </a:r>
          </a:p>
          <a:p>
            <a:r>
              <a:rPr lang="fr-CH" sz="1400" i="1" kern="50" dirty="0">
                <a:latin typeface="Arial" panose="020B0604020202020204" pitchFamily="34" charset="0"/>
                <a:ea typeface="Calibri" panose="020F0502020204030204" pitchFamily="34" charset="0"/>
              </a:rPr>
              <a:t>On parle ici de la version client/serveur de l’OPC </a:t>
            </a:r>
            <a:r>
              <a:rPr lang="fr-CH" sz="1400" i="1" kern="50" dirty="0" err="1">
                <a:latin typeface="Arial" panose="020B0604020202020204" pitchFamily="34" charset="0"/>
                <a:ea typeface="Calibri" panose="020F0502020204030204" pitchFamily="34" charset="0"/>
              </a:rPr>
              <a:t>UA</a:t>
            </a:r>
            <a:endParaRPr lang="fr-CH" sz="1800" i="1" kern="50" dirty="0">
              <a:effectLst/>
              <a:latin typeface="Arial" panose="020B0604020202020204" pitchFamily="34" charset="0"/>
              <a:ea typeface="Calibri" panose="020F0502020204030204" pitchFamily="34" charset="0"/>
            </a:endParaRPr>
          </a:p>
          <a:p>
            <a:r>
              <a:rPr lang="fr-CH" sz="1800" kern="50" dirty="0">
                <a:effectLst/>
                <a:latin typeface="Arial" panose="020B0604020202020204" pitchFamily="34" charset="0"/>
                <a:ea typeface="Calibri" panose="020F0502020204030204" pitchFamily="34" charset="0"/>
              </a:rPr>
              <a:t> </a:t>
            </a:r>
            <a:endParaRPr lang="en-GB" dirty="0"/>
          </a:p>
        </p:txBody>
      </p:sp>
      <p:sp>
        <p:nvSpPr>
          <p:cNvPr id="7" name="Espace réservé du texte 6">
            <a:extLst>
              <a:ext uri="{FF2B5EF4-FFF2-40B4-BE49-F238E27FC236}">
                <a16:creationId xmlns:a16="http://schemas.microsoft.com/office/drawing/2014/main" id="{77075855-6401-467B-903F-04DBA5230509}"/>
              </a:ext>
            </a:extLst>
          </p:cNvPr>
          <p:cNvSpPr>
            <a:spLocks noGrp="1"/>
          </p:cNvSpPr>
          <p:nvPr>
            <p:ph type="body" sz="quarter" idx="3"/>
          </p:nvPr>
        </p:nvSpPr>
        <p:spPr/>
        <p:txBody>
          <a:bodyPr/>
          <a:lstStyle/>
          <a:p>
            <a:r>
              <a:rPr lang="fr-CH" sz="2000" dirty="0"/>
              <a:t>OPC UA Model</a:t>
            </a:r>
            <a:endParaRPr lang="en-GB" sz="2000" dirty="0"/>
          </a:p>
        </p:txBody>
      </p:sp>
      <p:pic>
        <p:nvPicPr>
          <p:cNvPr id="9" name="Espace réservé du contenu 8">
            <a:extLst>
              <a:ext uri="{FF2B5EF4-FFF2-40B4-BE49-F238E27FC236}">
                <a16:creationId xmlns:a16="http://schemas.microsoft.com/office/drawing/2014/main" id="{D924C27E-72D7-40DA-B49B-DE45562A94A6}"/>
              </a:ext>
            </a:extLst>
          </p:cNvPr>
          <p:cNvPicPr>
            <a:picLocks noGrp="1" noChangeAspect="1"/>
          </p:cNvPicPr>
          <p:nvPr>
            <p:ph sz="quarter" idx="4"/>
          </p:nvPr>
        </p:nvPicPr>
        <p:blipFill>
          <a:blip r:embed="rId3"/>
          <a:stretch>
            <a:fillRect/>
          </a:stretch>
        </p:blipFill>
        <p:spPr>
          <a:xfrm>
            <a:off x="5173479" y="2505075"/>
            <a:ext cx="3894505" cy="3684588"/>
          </a:xfrm>
          <a:prstGeom prst="rect">
            <a:avLst/>
          </a:prstGeom>
        </p:spPr>
      </p:pic>
    </p:spTree>
    <p:extLst>
      <p:ext uri="{BB962C8B-B14F-4D97-AF65-F5344CB8AC3E}">
        <p14:creationId xmlns:p14="http://schemas.microsoft.com/office/powerpoint/2010/main" val="1987076185"/>
      </p:ext>
    </p:extLst>
  </p:cSld>
  <p:clrMapOvr>
    <a:masterClrMapping/>
  </p:clrMapOvr>
</p:sld>
</file>

<file path=ppt/theme/theme1.xml><?xml version="1.0" encoding="utf-8"?>
<a:theme xmlns:a="http://schemas.openxmlformats.org/drawingml/2006/main" name="PowerPoint_HES_A4">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sz="20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sz="20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_HES [Mode de compatibilité]" id="{1A4FADCB-E546-4195-87CD-59B71CBF8AD7}" vid="{CB3D8747-F1F6-4F34-BBC7-185BA085EC66}"/>
    </a:ext>
  </a:extLst>
</a:theme>
</file>

<file path=ppt/theme/theme2.xml><?xml version="1.0" encoding="utf-8"?>
<a:theme xmlns:a="http://schemas.openxmlformats.org/drawingml/2006/main" name="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sz="20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sz="20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_HES [Mode de compatibilité]" id="{1A4FADCB-E546-4195-87CD-59B71CBF8AD7}" vid="{8A7274C5-4DA4-4B88-A5D7-9F64D5F502DC}"/>
    </a:ext>
  </a:ext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1680</Words>
  <Application>Microsoft Office PowerPoint</Application>
  <PresentationFormat>Format A4 (210 x 297 mm)</PresentationFormat>
  <Paragraphs>193</Paragraphs>
  <Slides>34</Slides>
  <Notes>11</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34</vt:i4>
      </vt:variant>
    </vt:vector>
  </HeadingPairs>
  <TitlesOfParts>
    <vt:vector size="42" baseType="lpstr">
      <vt:lpstr>Arial</vt:lpstr>
      <vt:lpstr>Calibri</vt:lpstr>
      <vt:lpstr>Courier New</vt:lpstr>
      <vt:lpstr>Symbol</vt:lpstr>
      <vt:lpstr>Times New Roman</vt:lpstr>
      <vt:lpstr>Wingdings</vt:lpstr>
      <vt:lpstr>PowerPoint_HES_A4</vt:lpstr>
      <vt:lpstr>Thème Office</vt:lpstr>
      <vt:lpstr>Cédric Lenoir</vt:lpstr>
      <vt:lpstr>Principes généraux</vt:lpstr>
      <vt:lpstr>OPC Unified Architecture</vt:lpstr>
      <vt:lpstr>OPC «Classic - 1995»</vt:lpstr>
      <vt:lpstr>OPC old vs new</vt:lpstr>
      <vt:lpstr>OPC UA “URS”</vt:lpstr>
      <vt:lpstr>SCOPE of OPC UA</vt:lpstr>
      <vt:lpstr>Network view</vt:lpstr>
      <vt:lpstr>OPC UA “OSI Model”</vt:lpstr>
      <vt:lpstr>OPC UA vs Profinet RT</vt:lpstr>
      <vt:lpstr>OPC UA Purpose</vt:lpstr>
      <vt:lpstr>Architecture Client - Serveur</vt:lpstr>
      <vt:lpstr>OPC UA Object Model</vt:lpstr>
      <vt:lpstr>OPC UA Object Model</vt:lpstr>
      <vt:lpstr>OPC UA as Object Model vs UML</vt:lpstr>
      <vt:lpstr>Independant of type of PLC</vt:lpstr>
      <vt:lpstr>Independant of type of PLC</vt:lpstr>
      <vt:lpstr>Independant of type of PLC</vt:lpstr>
      <vt:lpstr>OPC UA Layers</vt:lpstr>
      <vt:lpstr>OPC UA SDK</vt:lpstr>
      <vt:lpstr>OPC UA Transport</vt:lpstr>
      <vt:lpstr>OPC UA Security Architecture</vt:lpstr>
      <vt:lpstr>Example d’application</vt:lpstr>
      <vt:lpstr>Session</vt:lpstr>
      <vt:lpstr>Transport</vt:lpstr>
      <vt:lpstr>OPC UA Session</vt:lpstr>
      <vt:lpstr>OPC UA Application</vt:lpstr>
      <vt:lpstr>OPC UA Subscription Concept</vt:lpstr>
      <vt:lpstr>Settings for Subscription and Monitored Items</vt:lpstr>
      <vt:lpstr>OPC UA Methods</vt:lpstr>
      <vt:lpstr>OPC UA Pub-Sub </vt:lpstr>
      <vt:lpstr>OPC UA Pub-Sub orienté IoT</vt:lpstr>
      <vt:lpstr>Aperçu à 10 ans</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Mct2 Automation</dc:title>
  <dc:creator>Lenoir Cédric</dc:creator>
  <cp:lastModifiedBy>Lenoir Cédric</cp:lastModifiedBy>
  <cp:revision>17</cp:revision>
  <dcterms:created xsi:type="dcterms:W3CDTF">2021-02-01T06:42:15Z</dcterms:created>
  <dcterms:modified xsi:type="dcterms:W3CDTF">2024-06-06T12:07:05Z</dcterms:modified>
</cp:coreProperties>
</file>